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9" r:id="rId1"/>
  </p:sldMasterIdLst>
  <p:notesMasterIdLst>
    <p:notesMasterId r:id="rId16"/>
  </p:notesMasterIdLst>
  <p:sldIdLst>
    <p:sldId id="256" r:id="rId2"/>
    <p:sldId id="314" r:id="rId3"/>
    <p:sldId id="260" r:id="rId4"/>
    <p:sldId id="312" r:id="rId5"/>
    <p:sldId id="268" r:id="rId6"/>
    <p:sldId id="262" r:id="rId7"/>
    <p:sldId id="263" r:id="rId8"/>
    <p:sldId id="264" r:id="rId9"/>
    <p:sldId id="269" r:id="rId10"/>
    <p:sldId id="313" r:id="rId11"/>
    <p:sldId id="311" r:id="rId12"/>
    <p:sldId id="274" r:id="rId13"/>
    <p:sldId id="265" r:id="rId14"/>
    <p:sldId id="275" r:id="rId15"/>
  </p:sldIdLst>
  <p:sldSz cx="9144000" cy="5143500" type="screen16x9"/>
  <p:notesSz cx="6858000" cy="9144000"/>
  <p:embeddedFontLst>
    <p:embeddedFont>
      <p:font typeface="Lato" panose="020F0502020204030203" pitchFamily="34" charset="0"/>
      <p:regular r:id="rId17"/>
      <p:bold r:id="rId18"/>
      <p:italic r:id="rId19"/>
      <p:boldItalic r:id="rId20"/>
    </p:embeddedFont>
    <p:embeddedFont>
      <p:font typeface="Palanquin SemiBold" panose="020B0004020203020204" pitchFamily="34" charset="0"/>
      <p:regular r:id="rId21"/>
      <p:bold r:id="rId22"/>
    </p:embeddedFont>
    <p:embeddedFont>
      <p:font typeface="Playfair Display" panose="00000500000000000000"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39FB183-22DD-4641-9537-22423885F065}">
  <a:tblStyle styleId="{D39FB183-22DD-4641-9537-22423885F06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91"/>
    <p:restoredTop sz="95761"/>
  </p:normalViewPr>
  <p:slideViewPr>
    <p:cSldViewPr snapToGrid="0">
      <p:cViewPr varScale="1">
        <p:scale>
          <a:sx n="109" d="100"/>
          <a:sy n="109" d="100"/>
        </p:scale>
        <p:origin x="514" y="1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euromoney.com/learning/blockchain-explained/the-difference-between-blockchain-and-bitcoin"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9a36df630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9a36df630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Hello and welcome, my name is [NAME] and team .Today we will be addressing the problem statement [open innovation] on Decentralized bond market.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Starting with the presentation&gt;&gt;&gt;</a:t>
            </a:r>
            <a:endParaRPr lang="en-I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a5e0f777a9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a5e0f777a9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Problem state.</a:t>
            </a:r>
          </a:p>
          <a:p>
            <a:pPr marL="0" lvl="0" indent="0" algn="l" rtl="0">
              <a:spcBef>
                <a:spcPts val="0"/>
              </a:spcBef>
              <a:spcAft>
                <a:spcPts val="0"/>
              </a:spcAft>
              <a:buNone/>
            </a:pPr>
            <a:r>
              <a:rPr lang="en-US" dirty="0"/>
              <a:t>Idea</a:t>
            </a:r>
          </a:p>
          <a:p>
            <a:pPr marL="0" lvl="0" indent="0" algn="l" rtl="0">
              <a:spcBef>
                <a:spcPts val="0"/>
              </a:spcBef>
              <a:spcAft>
                <a:spcPts val="0"/>
              </a:spcAft>
              <a:buNone/>
            </a:pPr>
            <a:r>
              <a:rPr lang="en-US" dirty="0"/>
              <a:t>Business plan</a:t>
            </a:r>
          </a:p>
          <a:p>
            <a:pPr marL="0" lvl="0" indent="0" algn="l" rtl="0">
              <a:spcBef>
                <a:spcPts val="0"/>
              </a:spcBef>
              <a:spcAft>
                <a:spcPts val="0"/>
              </a:spcAft>
              <a:buNone/>
            </a:pPr>
            <a:r>
              <a:rPr lang="en-US" dirty="0"/>
              <a:t>Detail on the tech stack they are using</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a5e0f777a9_0_50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a5e0f777a9_0_50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a00e37ba4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a00e37ba4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None/>
              <a:tabLst/>
              <a:defRPr/>
            </a:pPr>
            <a:r>
              <a:rPr lang="en-IN" b="0" i="0" dirty="0">
                <a:solidFill>
                  <a:srgbClr val="111111"/>
                </a:solidFill>
                <a:effectLst/>
                <a:latin typeface="SourceSansPro"/>
              </a:rPr>
              <a:t>I.O.U I own you</a:t>
            </a:r>
          </a:p>
          <a:p>
            <a:pPr marL="0" marR="0" lvl="0" indent="0" algn="l" defTabSz="914400" rtl="0" eaLnBrk="1" fontAlgn="auto" latinLnBrk="0" hangingPunct="1">
              <a:lnSpc>
                <a:spcPct val="100000"/>
              </a:lnSpc>
              <a:spcBef>
                <a:spcPts val="0"/>
              </a:spcBef>
              <a:spcAft>
                <a:spcPts val="0"/>
              </a:spcAft>
              <a:buClr>
                <a:srgbClr val="000000"/>
              </a:buClr>
              <a:buSzPts val="1100"/>
              <a:buNone/>
              <a:tabLst/>
              <a:defRPr/>
            </a:pPr>
            <a:r>
              <a:rPr lang="en-IN" b="0" i="0" dirty="0">
                <a:solidFill>
                  <a:srgbClr val="111111"/>
                </a:solidFill>
                <a:effectLst/>
                <a:latin typeface="SourceSansPro"/>
              </a:rPr>
              <a:t>Bond prices are inversely correlated with interest rates: when rates go up, bond prices fall and vice-versa.</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IN" b="0" i="0" dirty="0">
                <a:solidFill>
                  <a:srgbClr val="111111"/>
                </a:solidFill>
                <a:effectLst/>
                <a:latin typeface="SourceSansPro"/>
              </a:rPr>
              <a:t>Bonds are units of corporate debt issued by companies and securitized as tradeable assets.</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IN" b="0" i="0" dirty="0">
                <a:solidFill>
                  <a:srgbClr val="111111"/>
                </a:solidFill>
                <a:effectLst/>
                <a:latin typeface="SourceSansPro"/>
              </a:rPr>
              <a:t>A bond is referred to as a fixed-income instrument since bonds traditionally paid a fixed interest rate (coupon) to debtholders.</a:t>
            </a:r>
          </a:p>
          <a:p>
            <a:pPr algn="just"/>
            <a:r>
              <a:rPr lang="en-IN" b="0" i="0" dirty="0">
                <a:solidFill>
                  <a:srgbClr val="111111"/>
                </a:solidFill>
                <a:effectLst/>
                <a:latin typeface="SourceSansPro"/>
              </a:rPr>
              <a:t>Bonds have maturity dates at which point the principal amount must be paid back in full or risk default.</a:t>
            </a:r>
            <a:r>
              <a:rPr lang="en-IN" b="0" i="0" strike="sngStrike" dirty="0">
                <a:solidFill>
                  <a:srgbClr val="111111"/>
                </a:solidFill>
                <a:effectLst/>
                <a:latin typeface="SourceSansPro"/>
              </a:rPr>
              <a:t> </a:t>
            </a:r>
          </a:p>
          <a:p>
            <a:pPr algn="just"/>
            <a:r>
              <a:rPr lang="en-IN" b="0" i="0" strike="noStrike" dirty="0">
                <a:solidFill>
                  <a:srgbClr val="111111"/>
                </a:solidFill>
                <a:effectLst/>
                <a:latin typeface="SourceSansPro"/>
              </a:rPr>
              <a:t>could be thought of as an I.O.U between the lender and borrower that includes the details of the loan and its payments.</a:t>
            </a:r>
          </a:p>
          <a:p>
            <a:pPr algn="just"/>
            <a:r>
              <a:rPr lang="en-IN" b="0" i="0" strike="noStrike" dirty="0">
                <a:solidFill>
                  <a:srgbClr val="111111"/>
                </a:solidFill>
                <a:effectLst/>
                <a:latin typeface="SourceSansPro"/>
              </a:rPr>
              <a:t> They are used by companies, municipalities, states, and sovereign governments to finance projects and operations.</a:t>
            </a:r>
          </a:p>
          <a:p>
            <a:pPr algn="just"/>
            <a:r>
              <a:rPr lang="en-IN" strike="noStrike" dirty="0">
                <a:solidFill>
                  <a:srgbClr val="111111"/>
                </a:solidFill>
                <a:latin typeface="SourceSansPro"/>
              </a:rPr>
              <a:t>-This increases the risk of tampering of bond…</a:t>
            </a:r>
            <a:endParaRPr lang="en-IN" b="0" i="0" strike="noStrike" dirty="0">
              <a:solidFill>
                <a:srgbClr val="111111"/>
              </a:solidFill>
              <a:effectLst/>
              <a:latin typeface="SourceSansPro"/>
            </a:endParaRPr>
          </a:p>
          <a:p>
            <a:pPr algn="just"/>
            <a:r>
              <a:rPr lang="en-IN" b="0" i="0" strike="noStrike" dirty="0">
                <a:solidFill>
                  <a:srgbClr val="111111"/>
                </a:solidFill>
                <a:effectLst/>
                <a:latin typeface="SourceSansPro"/>
              </a:rPr>
              <a:t> Owners of bonds are debtholders, or creditors, of the issuer.</a:t>
            </a:r>
            <a:endParaRPr lang="en-US" strike="noStrike" dirty="0"/>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IN" b="0" i="0" dirty="0">
              <a:solidFill>
                <a:srgbClr val="111111"/>
              </a:solidFill>
              <a:effectLst/>
              <a:latin typeface="SourceSansPro"/>
            </a:endParaRP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lang="en-IN" b="0" i="0" dirty="0">
              <a:solidFill>
                <a:srgbClr val="111111"/>
              </a:solidFill>
              <a:effectLst/>
              <a:latin typeface="SourceSansPro"/>
            </a:endParaRPr>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30077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a5e0f777a9_0_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a5e0f777a9_0_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IN" b="0" i="0" dirty="0">
                <a:solidFill>
                  <a:srgbClr val="1A1A1A"/>
                </a:solidFill>
                <a:effectLst/>
                <a:latin typeface="Muli"/>
              </a:rPr>
              <a:t>This means if one block in one chain was changed, it would be immediately apparent it had been tampered with. If hackers wanted to corrupt a blockchain system, they would have to change every block in the chain, across all of the distributed versions of the chain.</a:t>
            </a:r>
          </a:p>
          <a:p>
            <a:pPr marL="158750" indent="0" algn="l">
              <a:buNone/>
            </a:pPr>
            <a:r>
              <a:rPr lang="en-IN" b="0" i="0" dirty="0">
                <a:solidFill>
                  <a:srgbClr val="1A1A1A"/>
                </a:solidFill>
                <a:effectLst/>
                <a:latin typeface="Muli"/>
              </a:rPr>
              <a:t>Blockchains such as </a:t>
            </a:r>
            <a:r>
              <a:rPr lang="en-IN" b="0" i="0" u="none" strike="noStrike" dirty="0">
                <a:solidFill>
                  <a:srgbClr val="007AB6"/>
                </a:solidFill>
                <a:effectLst/>
                <a:latin typeface="Muli"/>
                <a:hlinkClick r:id="rId3"/>
              </a:rPr>
              <a:t>Bitcoin </a:t>
            </a:r>
            <a:r>
              <a:rPr lang="en-IN" b="0" i="0" dirty="0">
                <a:solidFill>
                  <a:srgbClr val="1A1A1A"/>
                </a:solidFill>
                <a:effectLst/>
                <a:latin typeface="Muli"/>
              </a:rPr>
              <a:t>and Ethereum are constantly and continually growing as blocks are being added to the chain, which significantly adds to the security of the ledger.</a:t>
            </a:r>
          </a:p>
          <a:p>
            <a:pPr marL="158750" indent="0" algn="l">
              <a:buNone/>
            </a:pPr>
            <a:r>
              <a:rPr lang="en-IN" b="0" i="0" dirty="0">
                <a:solidFill>
                  <a:srgbClr val="1A1A1A"/>
                </a:solidFill>
                <a:effectLst/>
                <a:latin typeface="Muli"/>
              </a:rPr>
              <a:t>There have been many attempts to create digital money in the past, but they have always failed.</a:t>
            </a:r>
          </a:p>
          <a:p>
            <a:pPr marL="158750" indent="0" algn="l">
              <a:buNone/>
            </a:pPr>
            <a:r>
              <a:rPr lang="en-IN" b="0" i="0" dirty="0">
                <a:solidFill>
                  <a:srgbClr val="1A1A1A"/>
                </a:solidFill>
                <a:effectLst/>
                <a:latin typeface="Muli"/>
              </a:rPr>
              <a:t>The prevailing issue is trust. If someone creates a new currency called the X dollar, how can we trust that they won't give themselves a million X dollars, or steal your X dollars for themselves?</a:t>
            </a:r>
          </a:p>
          <a:p>
            <a:pPr marL="158750" indent="0" algn="l">
              <a:buNone/>
            </a:pPr>
            <a:r>
              <a:rPr lang="en-IN" b="0" i="0" dirty="0">
                <a:solidFill>
                  <a:srgbClr val="1A1A1A"/>
                </a:solidFill>
                <a:effectLst/>
                <a:latin typeface="Muli"/>
              </a:rPr>
              <a:t>Bitcoin was designed to solve this problem by using a specific type of database called a blockchain. Most normal databases, such as an SQL database, have someone in charge who can change the entries (e.g. giving themselves a million X dollars). Blockchain is different because nobody is in charge; it’s run by the people who use it. What’s more, bitcoins can’t be faked, hacked or double spent – so people that own this money can trust that it has some value.</a:t>
            </a:r>
          </a:p>
          <a:p>
            <a:pPr marL="158750" indent="0">
              <a:buNone/>
            </a:pPr>
            <a:br>
              <a:rPr lang="en-IN" dirty="0"/>
            </a:b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97b0c871f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97b0c871f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97b0c871ff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97b0c871f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a5e0f777a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a5e0f777a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p</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a5e0f777a9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a5e0f777a9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Decentralization </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a5e0f777a9_0_5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a5e0f777a9_0_5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flipH="1">
            <a:off x="1098950" y="1393575"/>
            <a:ext cx="3258600" cy="1903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5200"/>
              <a:buNone/>
              <a:defRPr sz="5300">
                <a:solidFill>
                  <a:schemeClr val="dk1"/>
                </a:solidFill>
              </a:defRPr>
            </a:lvl1pPr>
            <a:lvl2pPr lvl="1" algn="ctr">
              <a:spcBef>
                <a:spcPts val="0"/>
              </a:spcBef>
              <a:spcAft>
                <a:spcPts val="0"/>
              </a:spcAft>
              <a:buClr>
                <a:schemeClr val="dk1"/>
              </a:buClr>
              <a:buSzPts val="5200"/>
              <a:buNone/>
              <a:defRPr sz="5200">
                <a:solidFill>
                  <a:schemeClr val="dk1"/>
                </a:solidFill>
              </a:defRPr>
            </a:lvl2pPr>
            <a:lvl3pPr lvl="2" algn="ctr">
              <a:spcBef>
                <a:spcPts val="0"/>
              </a:spcBef>
              <a:spcAft>
                <a:spcPts val="0"/>
              </a:spcAft>
              <a:buClr>
                <a:schemeClr val="dk1"/>
              </a:buClr>
              <a:buSzPts val="5200"/>
              <a:buNone/>
              <a:defRPr sz="5200">
                <a:solidFill>
                  <a:schemeClr val="dk1"/>
                </a:solidFill>
              </a:defRPr>
            </a:lvl3pPr>
            <a:lvl4pPr lvl="3" algn="ctr">
              <a:spcBef>
                <a:spcPts val="0"/>
              </a:spcBef>
              <a:spcAft>
                <a:spcPts val="0"/>
              </a:spcAft>
              <a:buClr>
                <a:schemeClr val="dk1"/>
              </a:buClr>
              <a:buSzPts val="5200"/>
              <a:buNone/>
              <a:defRPr sz="5200">
                <a:solidFill>
                  <a:schemeClr val="dk1"/>
                </a:solidFill>
              </a:defRPr>
            </a:lvl4pPr>
            <a:lvl5pPr lvl="4" algn="ctr">
              <a:spcBef>
                <a:spcPts val="0"/>
              </a:spcBef>
              <a:spcAft>
                <a:spcPts val="0"/>
              </a:spcAft>
              <a:buClr>
                <a:schemeClr val="dk1"/>
              </a:buClr>
              <a:buSzPts val="5200"/>
              <a:buNone/>
              <a:defRPr sz="5200">
                <a:solidFill>
                  <a:schemeClr val="dk1"/>
                </a:solidFill>
              </a:defRPr>
            </a:lvl5pPr>
            <a:lvl6pPr lvl="5" algn="ctr">
              <a:spcBef>
                <a:spcPts val="0"/>
              </a:spcBef>
              <a:spcAft>
                <a:spcPts val="0"/>
              </a:spcAft>
              <a:buClr>
                <a:schemeClr val="dk1"/>
              </a:buClr>
              <a:buSzPts val="5200"/>
              <a:buNone/>
              <a:defRPr sz="5200">
                <a:solidFill>
                  <a:schemeClr val="dk1"/>
                </a:solidFill>
              </a:defRPr>
            </a:lvl6pPr>
            <a:lvl7pPr lvl="6" algn="ctr">
              <a:spcBef>
                <a:spcPts val="0"/>
              </a:spcBef>
              <a:spcAft>
                <a:spcPts val="0"/>
              </a:spcAft>
              <a:buClr>
                <a:schemeClr val="dk1"/>
              </a:buClr>
              <a:buSzPts val="5200"/>
              <a:buNone/>
              <a:defRPr sz="5200">
                <a:solidFill>
                  <a:schemeClr val="dk1"/>
                </a:solidFill>
              </a:defRPr>
            </a:lvl7pPr>
            <a:lvl8pPr lvl="7" algn="ctr">
              <a:spcBef>
                <a:spcPts val="0"/>
              </a:spcBef>
              <a:spcAft>
                <a:spcPts val="0"/>
              </a:spcAft>
              <a:buClr>
                <a:schemeClr val="dk1"/>
              </a:buClr>
              <a:buSzPts val="5200"/>
              <a:buNone/>
              <a:defRPr sz="5200">
                <a:solidFill>
                  <a:schemeClr val="dk1"/>
                </a:solidFill>
              </a:defRPr>
            </a:lvl8pPr>
            <a:lvl9pPr lvl="8" algn="ctr">
              <a:spcBef>
                <a:spcPts val="0"/>
              </a:spcBef>
              <a:spcAft>
                <a:spcPts val="0"/>
              </a:spcAft>
              <a:buClr>
                <a:schemeClr val="dk1"/>
              </a:buClr>
              <a:buSzPts val="5200"/>
              <a:buNone/>
              <a:defRPr sz="5200">
                <a:solidFill>
                  <a:schemeClr val="dk1"/>
                </a:solidFill>
              </a:defRPr>
            </a:lvl9pPr>
          </a:lstStyle>
          <a:p>
            <a:endParaRPr/>
          </a:p>
        </p:txBody>
      </p:sp>
      <p:sp>
        <p:nvSpPr>
          <p:cNvPr id="10" name="Google Shape;10;p2"/>
          <p:cNvSpPr txBox="1">
            <a:spLocks noGrp="1"/>
          </p:cNvSpPr>
          <p:nvPr>
            <p:ph type="subTitle" idx="1"/>
          </p:nvPr>
        </p:nvSpPr>
        <p:spPr>
          <a:xfrm>
            <a:off x="1098950" y="3273479"/>
            <a:ext cx="2274900" cy="746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None/>
              <a:defRPr sz="14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a:endParaRPr/>
          </a:p>
        </p:txBody>
      </p:sp>
      <p:grpSp>
        <p:nvGrpSpPr>
          <p:cNvPr id="11" name="Google Shape;11;p2"/>
          <p:cNvGrpSpPr/>
          <p:nvPr/>
        </p:nvGrpSpPr>
        <p:grpSpPr>
          <a:xfrm>
            <a:off x="-33687" y="0"/>
            <a:ext cx="1499875" cy="1607950"/>
            <a:chOff x="-33687" y="113450"/>
            <a:chExt cx="1499875" cy="1607950"/>
          </a:xfrm>
        </p:grpSpPr>
        <p:sp>
          <p:nvSpPr>
            <p:cNvPr id="12" name="Google Shape;12;p2"/>
            <p:cNvSpPr/>
            <p:nvPr/>
          </p:nvSpPr>
          <p:spPr>
            <a:xfrm flipH="1">
              <a:off x="-33687" y="113450"/>
              <a:ext cx="1002000" cy="1607950"/>
            </a:xfrm>
            <a:custGeom>
              <a:avLst/>
              <a:gdLst/>
              <a:ahLst/>
              <a:cxnLst/>
              <a:rect l="l" t="t" r="r" b="b"/>
              <a:pathLst>
                <a:path w="40080" h="64318" extrusionOk="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344813" y="1374575"/>
              <a:ext cx="543025" cy="345825"/>
            </a:xfrm>
            <a:custGeom>
              <a:avLst/>
              <a:gdLst/>
              <a:ahLst/>
              <a:cxnLst/>
              <a:rect l="l" t="t" r="r" b="b"/>
              <a:pathLst>
                <a:path w="21721" h="13833" extrusionOk="0">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flipH="1">
              <a:off x="809088" y="420675"/>
              <a:ext cx="657100" cy="644925"/>
            </a:xfrm>
            <a:custGeom>
              <a:avLst/>
              <a:gdLst/>
              <a:ahLst/>
              <a:cxnLst/>
              <a:rect l="l" t="t" r="r" b="b"/>
              <a:pathLst>
                <a:path w="26284" h="25797" extrusionOk="0">
                  <a:moveTo>
                    <a:pt x="16555" y="0"/>
                  </a:moveTo>
                  <a:cubicBezTo>
                    <a:pt x="14261" y="0"/>
                    <a:pt x="11956" y="260"/>
                    <a:pt x="9728" y="802"/>
                  </a:cubicBezTo>
                  <a:cubicBezTo>
                    <a:pt x="6863" y="1510"/>
                    <a:pt x="4811" y="3349"/>
                    <a:pt x="3219" y="5861"/>
                  </a:cubicBezTo>
                  <a:cubicBezTo>
                    <a:pt x="2618" y="6851"/>
                    <a:pt x="2088" y="7948"/>
                    <a:pt x="1698" y="9080"/>
                  </a:cubicBezTo>
                  <a:cubicBezTo>
                    <a:pt x="0" y="14067"/>
                    <a:pt x="1026" y="20965"/>
                    <a:pt x="5837" y="24007"/>
                  </a:cubicBezTo>
                  <a:cubicBezTo>
                    <a:pt x="7927" y="25325"/>
                    <a:pt x="10601" y="25796"/>
                    <a:pt x="13221" y="25796"/>
                  </a:cubicBezTo>
                  <a:cubicBezTo>
                    <a:pt x="14681" y="25796"/>
                    <a:pt x="16124" y="25650"/>
                    <a:pt x="17440" y="25422"/>
                  </a:cubicBezTo>
                  <a:cubicBezTo>
                    <a:pt x="18253" y="25281"/>
                    <a:pt x="19102" y="25104"/>
                    <a:pt x="19881" y="24856"/>
                  </a:cubicBezTo>
                  <a:cubicBezTo>
                    <a:pt x="19668" y="18772"/>
                    <a:pt x="20871" y="12723"/>
                    <a:pt x="23383" y="7170"/>
                  </a:cubicBezTo>
                  <a:cubicBezTo>
                    <a:pt x="24196" y="5365"/>
                    <a:pt x="25151" y="3632"/>
                    <a:pt x="26283" y="2005"/>
                  </a:cubicBezTo>
                  <a:cubicBezTo>
                    <a:pt x="24798" y="1333"/>
                    <a:pt x="23241" y="838"/>
                    <a:pt x="21649" y="519"/>
                  </a:cubicBezTo>
                  <a:cubicBezTo>
                    <a:pt x="20376" y="236"/>
                    <a:pt x="19067" y="95"/>
                    <a:pt x="17758" y="24"/>
                  </a:cubicBezTo>
                  <a:cubicBezTo>
                    <a:pt x="17358" y="8"/>
                    <a:pt x="16957" y="0"/>
                    <a:pt x="16555" y="0"/>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rot="10800000" flipH="1">
            <a:off x="7856046" y="-399025"/>
            <a:ext cx="1530279" cy="1554808"/>
            <a:chOff x="-4" y="3974850"/>
            <a:chExt cx="1530279" cy="1554808"/>
          </a:xfrm>
        </p:grpSpPr>
        <p:sp>
          <p:nvSpPr>
            <p:cNvPr id="16" name="Google Shape;16;p2"/>
            <p:cNvSpPr/>
            <p:nvPr/>
          </p:nvSpPr>
          <p:spPr>
            <a:xfrm flipH="1">
              <a:off x="-4" y="3974850"/>
              <a:ext cx="1530279" cy="1554808"/>
            </a:xfrm>
            <a:custGeom>
              <a:avLst/>
              <a:gdLst/>
              <a:ahLst/>
              <a:cxnLst/>
              <a:rect l="l" t="t" r="r" b="b"/>
              <a:pathLst>
                <a:path w="35374" h="35941" extrusionOk="0">
                  <a:moveTo>
                    <a:pt x="0" y="0"/>
                  </a:moveTo>
                  <a:lnTo>
                    <a:pt x="0" y="35940"/>
                  </a:lnTo>
                  <a:lnTo>
                    <a:pt x="35374" y="35940"/>
                  </a:lnTo>
                  <a:cubicBezTo>
                    <a:pt x="35162" y="32898"/>
                    <a:pt x="34490" y="29856"/>
                    <a:pt x="33393" y="26991"/>
                  </a:cubicBezTo>
                  <a:lnTo>
                    <a:pt x="13018" y="26991"/>
                  </a:lnTo>
                  <a:cubicBezTo>
                    <a:pt x="12558" y="26991"/>
                    <a:pt x="13654" y="22109"/>
                    <a:pt x="13831" y="21614"/>
                  </a:cubicBezTo>
                  <a:cubicBezTo>
                    <a:pt x="14468" y="19810"/>
                    <a:pt x="15635" y="18218"/>
                    <a:pt x="17156" y="17015"/>
                  </a:cubicBezTo>
                  <a:cubicBezTo>
                    <a:pt x="18733" y="15867"/>
                    <a:pt x="20331" y="15543"/>
                    <a:pt x="21991" y="15543"/>
                  </a:cubicBezTo>
                  <a:cubicBezTo>
                    <a:pt x="23349" y="15543"/>
                    <a:pt x="24748" y="15759"/>
                    <a:pt x="26212" y="15919"/>
                  </a:cubicBezTo>
                  <a:cubicBezTo>
                    <a:pt x="26530" y="15954"/>
                    <a:pt x="26884" y="15989"/>
                    <a:pt x="27238" y="16025"/>
                  </a:cubicBezTo>
                  <a:cubicBezTo>
                    <a:pt x="25823" y="14150"/>
                    <a:pt x="24267" y="12417"/>
                    <a:pt x="22569" y="10825"/>
                  </a:cubicBezTo>
                  <a:cubicBezTo>
                    <a:pt x="21330" y="9693"/>
                    <a:pt x="19986" y="8667"/>
                    <a:pt x="18571" y="7712"/>
                  </a:cubicBezTo>
                  <a:cubicBezTo>
                    <a:pt x="16697" y="9127"/>
                    <a:pt x="14786" y="10436"/>
                    <a:pt x="12911" y="11603"/>
                  </a:cubicBezTo>
                  <a:cubicBezTo>
                    <a:pt x="12525" y="11861"/>
                    <a:pt x="5555" y="15351"/>
                    <a:pt x="4324" y="15351"/>
                  </a:cubicBezTo>
                  <a:cubicBezTo>
                    <a:pt x="4204" y="15351"/>
                    <a:pt x="4139" y="15318"/>
                    <a:pt x="4139" y="15246"/>
                  </a:cubicBezTo>
                  <a:lnTo>
                    <a:pt x="4139" y="1168"/>
                  </a:lnTo>
                  <a:cubicBezTo>
                    <a:pt x="2759" y="708"/>
                    <a:pt x="1380" y="354"/>
                    <a:pt x="0" y="0"/>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flipH="1">
              <a:off x="725339" y="4016162"/>
              <a:ext cx="647343" cy="633283"/>
            </a:xfrm>
            <a:custGeom>
              <a:avLst/>
              <a:gdLst/>
              <a:ahLst/>
              <a:cxnLst/>
              <a:rect l="l" t="t" r="r" b="b"/>
              <a:pathLst>
                <a:path w="14964" h="14639" extrusionOk="0">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flipH="1">
              <a:off x="85704" y="4647702"/>
              <a:ext cx="901365" cy="494765"/>
            </a:xfrm>
            <a:custGeom>
              <a:avLst/>
              <a:gdLst/>
              <a:ahLst/>
              <a:cxnLst/>
              <a:rect l="l" t="t" r="r" b="b"/>
              <a:pathLst>
                <a:path w="20836" h="11437" extrusionOk="0">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CUSTOM_1_1_2">
    <p:spTree>
      <p:nvGrpSpPr>
        <p:cNvPr id="1" name="Shape 303"/>
        <p:cNvGrpSpPr/>
        <p:nvPr/>
      </p:nvGrpSpPr>
      <p:grpSpPr>
        <a:xfrm>
          <a:off x="0" y="0"/>
          <a:ext cx="0" cy="0"/>
          <a:chOff x="0" y="0"/>
          <a:chExt cx="0" cy="0"/>
        </a:xfrm>
      </p:grpSpPr>
      <p:sp>
        <p:nvSpPr>
          <p:cNvPr id="304" name="Google Shape;304;p28"/>
          <p:cNvSpPr txBox="1">
            <a:spLocks noGrp="1"/>
          </p:cNvSpPr>
          <p:nvPr>
            <p:ph type="title"/>
          </p:nvPr>
        </p:nvSpPr>
        <p:spPr>
          <a:xfrm>
            <a:off x="3453003" y="3905900"/>
            <a:ext cx="4752000" cy="694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8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305" name="Google Shape;305;p28"/>
          <p:cNvSpPr txBox="1">
            <a:spLocks noGrp="1"/>
          </p:cNvSpPr>
          <p:nvPr>
            <p:ph type="title" idx="2" hasCustomPrompt="1"/>
          </p:nvPr>
        </p:nvSpPr>
        <p:spPr>
          <a:xfrm>
            <a:off x="716250" y="543200"/>
            <a:ext cx="2959500" cy="15123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11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06" name="Google Shape;306;p28"/>
          <p:cNvSpPr/>
          <p:nvPr/>
        </p:nvSpPr>
        <p:spPr>
          <a:xfrm flipH="1">
            <a:off x="5782" y="4440953"/>
            <a:ext cx="778410" cy="545373"/>
          </a:xfrm>
          <a:custGeom>
            <a:avLst/>
            <a:gdLst/>
            <a:ahLst/>
            <a:cxnLst/>
            <a:rect l="l" t="t" r="r" b="b"/>
            <a:pathLst>
              <a:path w="28830" h="20199" extrusionOk="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8"/>
          <p:cNvSpPr/>
          <p:nvPr/>
        </p:nvSpPr>
        <p:spPr>
          <a:xfrm flipH="1">
            <a:off x="48" y="3018125"/>
            <a:ext cx="1207278" cy="1713447"/>
          </a:xfrm>
          <a:custGeom>
            <a:avLst/>
            <a:gdLst/>
            <a:ahLst/>
            <a:cxnLst/>
            <a:rect l="l" t="t" r="r" b="b"/>
            <a:pathLst>
              <a:path w="44714" h="63461" extrusionOk="0">
                <a:moveTo>
                  <a:pt x="44713" y="1"/>
                </a:moveTo>
                <a:cubicBezTo>
                  <a:pt x="44678" y="7040"/>
                  <a:pt x="34879" y="11992"/>
                  <a:pt x="29502" y="14150"/>
                </a:cubicBezTo>
                <a:cubicBezTo>
                  <a:pt x="27415" y="14964"/>
                  <a:pt x="25258" y="15671"/>
                  <a:pt x="23100" y="16343"/>
                </a:cubicBezTo>
                <a:cubicBezTo>
                  <a:pt x="23595" y="17015"/>
                  <a:pt x="24019" y="17723"/>
                  <a:pt x="24373" y="18466"/>
                </a:cubicBezTo>
                <a:cubicBezTo>
                  <a:pt x="25541" y="21083"/>
                  <a:pt x="25682" y="24055"/>
                  <a:pt x="24798" y="26778"/>
                </a:cubicBezTo>
                <a:cubicBezTo>
                  <a:pt x="23666" y="30245"/>
                  <a:pt x="20836" y="33004"/>
                  <a:pt x="17475" y="34455"/>
                </a:cubicBezTo>
                <a:cubicBezTo>
                  <a:pt x="15798" y="35190"/>
                  <a:pt x="13648" y="35654"/>
                  <a:pt x="11545" y="35654"/>
                </a:cubicBezTo>
                <a:cubicBezTo>
                  <a:pt x="9702" y="35654"/>
                  <a:pt x="7895" y="35297"/>
                  <a:pt x="6474" y="34455"/>
                </a:cubicBezTo>
                <a:lnTo>
                  <a:pt x="6439" y="34455"/>
                </a:lnTo>
                <a:cubicBezTo>
                  <a:pt x="5342" y="33782"/>
                  <a:pt x="4493" y="32757"/>
                  <a:pt x="3679" y="31731"/>
                </a:cubicBezTo>
                <a:lnTo>
                  <a:pt x="3644" y="31695"/>
                </a:lnTo>
                <a:cubicBezTo>
                  <a:pt x="3113" y="33146"/>
                  <a:pt x="2689" y="34631"/>
                  <a:pt x="2371" y="36152"/>
                </a:cubicBezTo>
                <a:cubicBezTo>
                  <a:pt x="1" y="46835"/>
                  <a:pt x="6403" y="56669"/>
                  <a:pt x="15636" y="63461"/>
                </a:cubicBezTo>
                <a:cubicBezTo>
                  <a:pt x="16626" y="61515"/>
                  <a:pt x="17900" y="59676"/>
                  <a:pt x="19385" y="58049"/>
                </a:cubicBezTo>
                <a:cubicBezTo>
                  <a:pt x="22763" y="54488"/>
                  <a:pt x="27293" y="52708"/>
                  <a:pt x="32052" y="52708"/>
                </a:cubicBezTo>
                <a:cubicBezTo>
                  <a:pt x="32824" y="52708"/>
                  <a:pt x="33603" y="52755"/>
                  <a:pt x="34384" y="52849"/>
                </a:cubicBezTo>
                <a:cubicBezTo>
                  <a:pt x="36754" y="53132"/>
                  <a:pt x="43263" y="53910"/>
                  <a:pt x="44501" y="56881"/>
                </a:cubicBezTo>
                <a:cubicBezTo>
                  <a:pt x="44572" y="35454"/>
                  <a:pt x="44713" y="30"/>
                  <a:pt x="44713" y="1"/>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8"/>
          <p:cNvSpPr/>
          <p:nvPr/>
        </p:nvSpPr>
        <p:spPr>
          <a:xfrm flipH="1">
            <a:off x="583631" y="3293213"/>
            <a:ext cx="743094" cy="580716"/>
          </a:xfrm>
          <a:custGeom>
            <a:avLst/>
            <a:gdLst/>
            <a:ahLst/>
            <a:cxnLst/>
            <a:rect l="l" t="t" r="r" b="b"/>
            <a:pathLst>
              <a:path w="27522" h="21508" extrusionOk="0">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rgbClr val="CAD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8"/>
          <p:cNvSpPr/>
          <p:nvPr/>
        </p:nvSpPr>
        <p:spPr>
          <a:xfrm flipH="1">
            <a:off x="512936" y="3459406"/>
            <a:ext cx="595053" cy="520344"/>
          </a:xfrm>
          <a:custGeom>
            <a:avLst/>
            <a:gdLst/>
            <a:ahLst/>
            <a:cxnLst/>
            <a:rect l="l" t="t" r="r" b="b"/>
            <a:pathLst>
              <a:path w="22039" h="19272" extrusionOk="0">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8"/>
          <p:cNvSpPr/>
          <p:nvPr/>
        </p:nvSpPr>
        <p:spPr>
          <a:xfrm>
            <a:off x="8199150" y="-158428"/>
            <a:ext cx="1009050" cy="527050"/>
          </a:xfrm>
          <a:custGeom>
            <a:avLst/>
            <a:gdLst/>
            <a:ahLst/>
            <a:cxnLst/>
            <a:rect l="l" t="t" r="r" b="b"/>
            <a:pathLst>
              <a:path w="40362" h="21082" extrusionOk="0">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rgbClr val="CAD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8"/>
          <p:cNvSpPr/>
          <p:nvPr/>
        </p:nvSpPr>
        <p:spPr>
          <a:xfrm>
            <a:off x="7044200" y="-51428"/>
            <a:ext cx="1493675" cy="754900"/>
          </a:xfrm>
          <a:custGeom>
            <a:avLst/>
            <a:gdLst/>
            <a:ahLst/>
            <a:cxnLst/>
            <a:rect l="l" t="t" r="r" b="b"/>
            <a:pathLst>
              <a:path w="59747" h="30196" extrusionOk="0">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8"/>
          <p:cNvSpPr/>
          <p:nvPr/>
        </p:nvSpPr>
        <p:spPr>
          <a:xfrm>
            <a:off x="8251325" y="-51428"/>
            <a:ext cx="385600" cy="293625"/>
          </a:xfrm>
          <a:custGeom>
            <a:avLst/>
            <a:gdLst/>
            <a:ahLst/>
            <a:cxnLst/>
            <a:rect l="l" t="t" r="r" b="b"/>
            <a:pathLst>
              <a:path w="15424" h="11745" extrusionOk="0">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8"/>
          <p:cNvSpPr/>
          <p:nvPr/>
        </p:nvSpPr>
        <p:spPr>
          <a:xfrm rot="-6359726">
            <a:off x="6196703" y="-628312"/>
            <a:ext cx="1197772" cy="1829997"/>
          </a:xfrm>
          <a:custGeom>
            <a:avLst/>
            <a:gdLst/>
            <a:ahLst/>
            <a:cxnLst/>
            <a:rect l="l" t="t" r="r" b="b"/>
            <a:pathLst>
              <a:path w="40080" h="64318" extrusionOk="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8"/>
          <p:cNvSpPr/>
          <p:nvPr/>
        </p:nvSpPr>
        <p:spPr>
          <a:xfrm rot="-6359726">
            <a:off x="6479876" y="369269"/>
            <a:ext cx="482067" cy="650193"/>
          </a:xfrm>
          <a:custGeom>
            <a:avLst/>
            <a:gdLst/>
            <a:ahLst/>
            <a:cxnLst/>
            <a:rect l="l" t="t" r="r" b="b"/>
            <a:pathLst>
              <a:path w="16131" h="22852" extrusionOk="0">
                <a:moveTo>
                  <a:pt x="6615" y="1"/>
                </a:moveTo>
                <a:cubicBezTo>
                  <a:pt x="5483" y="1628"/>
                  <a:pt x="4528" y="3361"/>
                  <a:pt x="3715" y="5165"/>
                </a:cubicBezTo>
                <a:cubicBezTo>
                  <a:pt x="1203" y="10719"/>
                  <a:pt x="0" y="16768"/>
                  <a:pt x="213" y="22852"/>
                </a:cubicBezTo>
                <a:cubicBezTo>
                  <a:pt x="3325" y="21968"/>
                  <a:pt x="6155" y="20447"/>
                  <a:pt x="8632" y="18395"/>
                </a:cubicBezTo>
                <a:cubicBezTo>
                  <a:pt x="12169" y="15424"/>
                  <a:pt x="16131" y="8596"/>
                  <a:pt x="12452" y="4316"/>
                </a:cubicBezTo>
                <a:cubicBezTo>
                  <a:pt x="10825" y="2477"/>
                  <a:pt x="8844" y="1026"/>
                  <a:pt x="6615" y="1"/>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1">
  <p:cSld name="CUSTOM_2">
    <p:spTree>
      <p:nvGrpSpPr>
        <p:cNvPr id="1" name="Shape 315"/>
        <p:cNvGrpSpPr/>
        <p:nvPr/>
      </p:nvGrpSpPr>
      <p:grpSpPr>
        <a:xfrm>
          <a:off x="0" y="0"/>
          <a:ext cx="0" cy="0"/>
          <a:chOff x="0" y="0"/>
          <a:chExt cx="0" cy="0"/>
        </a:xfrm>
      </p:grpSpPr>
      <p:sp>
        <p:nvSpPr>
          <p:cNvPr id="316" name="Google Shape;316;p29"/>
          <p:cNvSpPr txBox="1">
            <a:spLocks noGrp="1"/>
          </p:cNvSpPr>
          <p:nvPr>
            <p:ph type="title"/>
          </p:nvPr>
        </p:nvSpPr>
        <p:spPr>
          <a:xfrm>
            <a:off x="716259" y="543200"/>
            <a:ext cx="3627000" cy="544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317" name="Google Shape;317;p29"/>
          <p:cNvSpPr txBox="1">
            <a:spLocks noGrp="1"/>
          </p:cNvSpPr>
          <p:nvPr>
            <p:ph type="subTitle" idx="1"/>
          </p:nvPr>
        </p:nvSpPr>
        <p:spPr>
          <a:xfrm>
            <a:off x="6370125" y="1000592"/>
            <a:ext cx="2021400" cy="31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8" name="Google Shape;318;p29"/>
          <p:cNvSpPr txBox="1">
            <a:spLocks noGrp="1"/>
          </p:cNvSpPr>
          <p:nvPr>
            <p:ph type="subTitle" idx="2"/>
          </p:nvPr>
        </p:nvSpPr>
        <p:spPr>
          <a:xfrm>
            <a:off x="6370125" y="1413155"/>
            <a:ext cx="2021400" cy="70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9" name="Google Shape;319;p29"/>
          <p:cNvSpPr txBox="1">
            <a:spLocks noGrp="1"/>
          </p:cNvSpPr>
          <p:nvPr>
            <p:ph type="subTitle" idx="3"/>
          </p:nvPr>
        </p:nvSpPr>
        <p:spPr>
          <a:xfrm>
            <a:off x="6370125" y="2242293"/>
            <a:ext cx="2020800" cy="31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20" name="Google Shape;320;p29"/>
          <p:cNvSpPr txBox="1">
            <a:spLocks noGrp="1"/>
          </p:cNvSpPr>
          <p:nvPr>
            <p:ph type="subTitle" idx="4"/>
          </p:nvPr>
        </p:nvSpPr>
        <p:spPr>
          <a:xfrm>
            <a:off x="6370125" y="2657325"/>
            <a:ext cx="2020800" cy="70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21" name="Google Shape;321;p29"/>
          <p:cNvSpPr txBox="1">
            <a:spLocks noGrp="1"/>
          </p:cNvSpPr>
          <p:nvPr>
            <p:ph type="subTitle" idx="5"/>
          </p:nvPr>
        </p:nvSpPr>
        <p:spPr>
          <a:xfrm>
            <a:off x="6370125" y="3483999"/>
            <a:ext cx="2020800" cy="31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22" name="Google Shape;322;p29"/>
          <p:cNvSpPr txBox="1">
            <a:spLocks noGrp="1"/>
          </p:cNvSpPr>
          <p:nvPr>
            <p:ph type="subTitle" idx="6"/>
          </p:nvPr>
        </p:nvSpPr>
        <p:spPr>
          <a:xfrm>
            <a:off x="6370125" y="3899026"/>
            <a:ext cx="2020800" cy="70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23" name="Google Shape;323;p29"/>
          <p:cNvSpPr/>
          <p:nvPr/>
        </p:nvSpPr>
        <p:spPr>
          <a:xfrm>
            <a:off x="8012042" y="-555707"/>
            <a:ext cx="439470" cy="594449"/>
          </a:xfrm>
          <a:custGeom>
            <a:avLst/>
            <a:gdLst/>
            <a:ahLst/>
            <a:cxnLst/>
            <a:rect l="l" t="t" r="r" b="b"/>
            <a:pathLst>
              <a:path w="21968" h="29715" extrusionOk="0">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9"/>
          <p:cNvSpPr/>
          <p:nvPr/>
        </p:nvSpPr>
        <p:spPr>
          <a:xfrm>
            <a:off x="6974981" y="-616581"/>
            <a:ext cx="322701" cy="457154"/>
          </a:xfrm>
          <a:custGeom>
            <a:avLst/>
            <a:gdLst/>
            <a:ahLst/>
            <a:cxnLst/>
            <a:rect l="l" t="t" r="r" b="b"/>
            <a:pathLst>
              <a:path w="16131" h="22852" extrusionOk="0">
                <a:moveTo>
                  <a:pt x="6615" y="1"/>
                </a:moveTo>
                <a:cubicBezTo>
                  <a:pt x="5483" y="1628"/>
                  <a:pt x="4528" y="3361"/>
                  <a:pt x="3715" y="5165"/>
                </a:cubicBezTo>
                <a:cubicBezTo>
                  <a:pt x="1203" y="10719"/>
                  <a:pt x="0" y="16768"/>
                  <a:pt x="213" y="22852"/>
                </a:cubicBezTo>
                <a:cubicBezTo>
                  <a:pt x="3325" y="21968"/>
                  <a:pt x="6155" y="20447"/>
                  <a:pt x="8632" y="18395"/>
                </a:cubicBezTo>
                <a:cubicBezTo>
                  <a:pt x="12169" y="15424"/>
                  <a:pt x="16131" y="8596"/>
                  <a:pt x="12452" y="4316"/>
                </a:cubicBezTo>
                <a:cubicBezTo>
                  <a:pt x="10825" y="2477"/>
                  <a:pt x="8844" y="1026"/>
                  <a:pt x="6615" y="1"/>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9"/>
          <p:cNvSpPr/>
          <p:nvPr/>
        </p:nvSpPr>
        <p:spPr>
          <a:xfrm>
            <a:off x="7599487" y="-549345"/>
            <a:ext cx="503166" cy="909647"/>
          </a:xfrm>
          <a:custGeom>
            <a:avLst/>
            <a:gdLst/>
            <a:ahLst/>
            <a:cxnLst/>
            <a:rect l="l" t="t" r="r" b="b"/>
            <a:pathLst>
              <a:path w="25152" h="45471" extrusionOk="0">
                <a:moveTo>
                  <a:pt x="1" y="0"/>
                </a:moveTo>
                <a:lnTo>
                  <a:pt x="1" y="40574"/>
                </a:lnTo>
                <a:cubicBezTo>
                  <a:pt x="1" y="41777"/>
                  <a:pt x="2795" y="44005"/>
                  <a:pt x="3644" y="44571"/>
                </a:cubicBezTo>
                <a:cubicBezTo>
                  <a:pt x="4616" y="45195"/>
                  <a:pt x="5603" y="45471"/>
                  <a:pt x="6563" y="45471"/>
                </a:cubicBezTo>
                <a:cubicBezTo>
                  <a:pt x="8818" y="45471"/>
                  <a:pt x="10921" y="43946"/>
                  <a:pt x="12311" y="41812"/>
                </a:cubicBezTo>
                <a:cubicBezTo>
                  <a:pt x="14716" y="38027"/>
                  <a:pt x="16980" y="33641"/>
                  <a:pt x="20199" y="30316"/>
                </a:cubicBezTo>
                <a:cubicBezTo>
                  <a:pt x="20482" y="29997"/>
                  <a:pt x="20800" y="29679"/>
                  <a:pt x="21154" y="29396"/>
                </a:cubicBezTo>
                <a:cubicBezTo>
                  <a:pt x="21826" y="23665"/>
                  <a:pt x="24727" y="18289"/>
                  <a:pt x="24939" y="12487"/>
                </a:cubicBezTo>
                <a:cubicBezTo>
                  <a:pt x="25151" y="7960"/>
                  <a:pt x="23560" y="3573"/>
                  <a:pt x="20871" y="0"/>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9"/>
          <p:cNvSpPr/>
          <p:nvPr/>
        </p:nvSpPr>
        <p:spPr>
          <a:xfrm>
            <a:off x="7939165" y="-629304"/>
            <a:ext cx="1314088" cy="954519"/>
          </a:xfrm>
          <a:custGeom>
            <a:avLst/>
            <a:gdLst/>
            <a:ahLst/>
            <a:cxnLst/>
            <a:rect l="l" t="t" r="r" b="b"/>
            <a:pathLst>
              <a:path w="65688" h="47714" extrusionOk="0">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9"/>
          <p:cNvSpPr/>
          <p:nvPr/>
        </p:nvSpPr>
        <p:spPr>
          <a:xfrm>
            <a:off x="6979923" y="-901807"/>
            <a:ext cx="801800" cy="1286682"/>
          </a:xfrm>
          <a:custGeom>
            <a:avLst/>
            <a:gdLst/>
            <a:ahLst/>
            <a:cxnLst/>
            <a:rect l="l" t="t" r="r" b="b"/>
            <a:pathLst>
              <a:path w="40080" h="64318" extrusionOk="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9"/>
          <p:cNvSpPr/>
          <p:nvPr/>
        </p:nvSpPr>
        <p:spPr>
          <a:xfrm>
            <a:off x="7044318" y="107326"/>
            <a:ext cx="434529" cy="276729"/>
          </a:xfrm>
          <a:custGeom>
            <a:avLst/>
            <a:gdLst/>
            <a:ahLst/>
            <a:cxnLst/>
            <a:rect l="l" t="t" r="r" b="b"/>
            <a:pathLst>
              <a:path w="21721" h="13833" extrusionOk="0">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 name="Google Shape;329;p29"/>
          <p:cNvGrpSpPr/>
          <p:nvPr/>
        </p:nvGrpSpPr>
        <p:grpSpPr>
          <a:xfrm rot="-8253681">
            <a:off x="7158920" y="53553"/>
            <a:ext cx="753500" cy="635675"/>
            <a:chOff x="3639300" y="1616750"/>
            <a:chExt cx="753500" cy="635675"/>
          </a:xfrm>
        </p:grpSpPr>
        <p:sp>
          <p:nvSpPr>
            <p:cNvPr id="330" name="Google Shape;330;p29"/>
            <p:cNvSpPr/>
            <p:nvPr/>
          </p:nvSpPr>
          <p:spPr>
            <a:xfrm>
              <a:off x="3639300" y="1616750"/>
              <a:ext cx="688050" cy="537700"/>
            </a:xfrm>
            <a:custGeom>
              <a:avLst/>
              <a:gdLst/>
              <a:ahLst/>
              <a:cxnLst/>
              <a:rect l="l" t="t" r="r" b="b"/>
              <a:pathLst>
                <a:path w="27522" h="21508" extrusionOk="0">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rgbClr val="CAD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9"/>
            <p:cNvSpPr/>
            <p:nvPr/>
          </p:nvSpPr>
          <p:spPr>
            <a:xfrm>
              <a:off x="3841825" y="1770625"/>
              <a:ext cx="550975" cy="481800"/>
            </a:xfrm>
            <a:custGeom>
              <a:avLst/>
              <a:gdLst/>
              <a:ahLst/>
              <a:cxnLst/>
              <a:rect l="l" t="t" r="r" b="b"/>
              <a:pathLst>
                <a:path w="22039" h="19272" extrusionOk="0">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29"/>
          <p:cNvGrpSpPr/>
          <p:nvPr/>
        </p:nvGrpSpPr>
        <p:grpSpPr>
          <a:xfrm rot="5400000">
            <a:off x="136560" y="4274347"/>
            <a:ext cx="808790" cy="1081915"/>
            <a:chOff x="5700725" y="2096750"/>
            <a:chExt cx="1468925" cy="1964975"/>
          </a:xfrm>
        </p:grpSpPr>
        <p:sp>
          <p:nvSpPr>
            <p:cNvPr id="333" name="Google Shape;333;p29"/>
            <p:cNvSpPr/>
            <p:nvPr/>
          </p:nvSpPr>
          <p:spPr>
            <a:xfrm>
              <a:off x="6325075" y="3692300"/>
              <a:ext cx="587225" cy="359950"/>
            </a:xfrm>
            <a:custGeom>
              <a:avLst/>
              <a:gdLst/>
              <a:ahLst/>
              <a:cxnLst/>
              <a:rect l="l" t="t" r="r" b="b"/>
              <a:pathLst>
                <a:path w="23489" h="14398" extrusionOk="0">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9"/>
            <p:cNvSpPr/>
            <p:nvPr/>
          </p:nvSpPr>
          <p:spPr>
            <a:xfrm>
              <a:off x="6130525" y="2382575"/>
              <a:ext cx="1039125" cy="1679150"/>
            </a:xfrm>
            <a:custGeom>
              <a:avLst/>
              <a:gdLst/>
              <a:ahLst/>
              <a:cxnLst/>
              <a:rect l="l" t="t" r="r" b="b"/>
              <a:pathLst>
                <a:path w="41565" h="67166" extrusionOk="0">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9"/>
            <p:cNvSpPr/>
            <p:nvPr/>
          </p:nvSpPr>
          <p:spPr>
            <a:xfrm>
              <a:off x="5700725" y="2096750"/>
              <a:ext cx="979000" cy="893650"/>
            </a:xfrm>
            <a:custGeom>
              <a:avLst/>
              <a:gdLst/>
              <a:ahLst/>
              <a:cxnLst/>
              <a:rect l="l" t="t" r="r" b="b"/>
              <a:pathLst>
                <a:path w="39160" h="35746" extrusionOk="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9"/>
            <p:cNvSpPr/>
            <p:nvPr/>
          </p:nvSpPr>
          <p:spPr>
            <a:xfrm>
              <a:off x="6182700" y="2433000"/>
              <a:ext cx="508525" cy="535925"/>
            </a:xfrm>
            <a:custGeom>
              <a:avLst/>
              <a:gdLst/>
              <a:ahLst/>
              <a:cxnLst/>
              <a:rect l="l" t="t" r="r" b="b"/>
              <a:pathLst>
                <a:path w="20341" h="21437" extrusionOk="0">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ullet list">
  <p:cSld name="CUSTOM_2_2_2">
    <p:spTree>
      <p:nvGrpSpPr>
        <p:cNvPr id="1" name="Shape 350"/>
        <p:cNvGrpSpPr/>
        <p:nvPr/>
      </p:nvGrpSpPr>
      <p:grpSpPr>
        <a:xfrm>
          <a:off x="0" y="0"/>
          <a:ext cx="0" cy="0"/>
          <a:chOff x="0" y="0"/>
          <a:chExt cx="0" cy="0"/>
        </a:xfrm>
      </p:grpSpPr>
      <p:sp>
        <p:nvSpPr>
          <p:cNvPr id="351" name="Google Shape;351;p31"/>
          <p:cNvSpPr txBox="1">
            <a:spLocks noGrp="1"/>
          </p:cNvSpPr>
          <p:nvPr>
            <p:ph type="title"/>
          </p:nvPr>
        </p:nvSpPr>
        <p:spPr>
          <a:xfrm>
            <a:off x="716250" y="540875"/>
            <a:ext cx="3738000" cy="111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352" name="Google Shape;352;p31"/>
          <p:cNvSpPr txBox="1">
            <a:spLocks noGrp="1"/>
          </p:cNvSpPr>
          <p:nvPr>
            <p:ph type="subTitle" idx="1"/>
          </p:nvPr>
        </p:nvSpPr>
        <p:spPr>
          <a:xfrm>
            <a:off x="5148200" y="1371600"/>
            <a:ext cx="3279600" cy="3086100"/>
          </a:xfrm>
          <a:prstGeom prst="rect">
            <a:avLst/>
          </a:prstGeom>
        </p:spPr>
        <p:txBody>
          <a:bodyPr spcFirstLastPara="1" wrap="square" lIns="91425" tIns="91425" rIns="91425" bIns="91425" anchor="ctr" anchorCtr="0">
            <a:noAutofit/>
          </a:bodyPr>
          <a:lstStyle>
            <a:lvl1pPr lvl="0" rtl="0">
              <a:lnSpc>
                <a:spcPct val="150000"/>
              </a:lnSpc>
              <a:spcBef>
                <a:spcPts val="0"/>
              </a:spcBef>
              <a:spcAft>
                <a:spcPts val="0"/>
              </a:spcAft>
              <a:buSzPts val="1400"/>
              <a:buChar char="●"/>
              <a:defRPr sz="1400"/>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a:endParaRPr/>
          </a:p>
        </p:txBody>
      </p:sp>
      <p:sp>
        <p:nvSpPr>
          <p:cNvPr id="353" name="Google Shape;353;p31"/>
          <p:cNvSpPr/>
          <p:nvPr/>
        </p:nvSpPr>
        <p:spPr>
          <a:xfrm rot="10800000" flipH="1">
            <a:off x="7602801" y="4488000"/>
            <a:ext cx="549200" cy="742875"/>
          </a:xfrm>
          <a:custGeom>
            <a:avLst/>
            <a:gdLst/>
            <a:ahLst/>
            <a:cxnLst/>
            <a:rect l="l" t="t" r="r" b="b"/>
            <a:pathLst>
              <a:path w="21968" h="29715" extrusionOk="0">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 name="Google Shape;354;p31"/>
          <p:cNvGrpSpPr/>
          <p:nvPr/>
        </p:nvGrpSpPr>
        <p:grpSpPr>
          <a:xfrm rot="-5400000" flipH="1">
            <a:off x="5372413" y="-356913"/>
            <a:ext cx="884350" cy="898525"/>
            <a:chOff x="2714650" y="3639413"/>
            <a:chExt cx="884350" cy="898525"/>
          </a:xfrm>
        </p:grpSpPr>
        <p:sp>
          <p:nvSpPr>
            <p:cNvPr id="355" name="Google Shape;355;p31"/>
            <p:cNvSpPr/>
            <p:nvPr/>
          </p:nvSpPr>
          <p:spPr>
            <a:xfrm>
              <a:off x="2714650" y="3639413"/>
              <a:ext cx="884350" cy="898525"/>
            </a:xfrm>
            <a:custGeom>
              <a:avLst/>
              <a:gdLst/>
              <a:ahLst/>
              <a:cxnLst/>
              <a:rect l="l" t="t" r="r" b="b"/>
              <a:pathLst>
                <a:path w="35374" h="35941" extrusionOk="0">
                  <a:moveTo>
                    <a:pt x="0" y="0"/>
                  </a:moveTo>
                  <a:lnTo>
                    <a:pt x="0" y="35940"/>
                  </a:lnTo>
                  <a:lnTo>
                    <a:pt x="35374" y="35940"/>
                  </a:lnTo>
                  <a:cubicBezTo>
                    <a:pt x="35162" y="32898"/>
                    <a:pt x="34490" y="29856"/>
                    <a:pt x="33393" y="26991"/>
                  </a:cubicBezTo>
                  <a:lnTo>
                    <a:pt x="13018" y="26991"/>
                  </a:lnTo>
                  <a:cubicBezTo>
                    <a:pt x="12558" y="26991"/>
                    <a:pt x="13654" y="22109"/>
                    <a:pt x="13831" y="21614"/>
                  </a:cubicBezTo>
                  <a:cubicBezTo>
                    <a:pt x="14468" y="19810"/>
                    <a:pt x="15635" y="18218"/>
                    <a:pt x="17156" y="17015"/>
                  </a:cubicBezTo>
                  <a:cubicBezTo>
                    <a:pt x="18733" y="15867"/>
                    <a:pt x="20331" y="15543"/>
                    <a:pt x="21991" y="15543"/>
                  </a:cubicBezTo>
                  <a:cubicBezTo>
                    <a:pt x="23349" y="15543"/>
                    <a:pt x="24748" y="15759"/>
                    <a:pt x="26212" y="15919"/>
                  </a:cubicBezTo>
                  <a:cubicBezTo>
                    <a:pt x="26530" y="15954"/>
                    <a:pt x="26884" y="15989"/>
                    <a:pt x="27238" y="16025"/>
                  </a:cubicBezTo>
                  <a:cubicBezTo>
                    <a:pt x="25823" y="14150"/>
                    <a:pt x="24267" y="12417"/>
                    <a:pt x="22569" y="10825"/>
                  </a:cubicBezTo>
                  <a:cubicBezTo>
                    <a:pt x="21330" y="9693"/>
                    <a:pt x="19986" y="8667"/>
                    <a:pt x="18571" y="7712"/>
                  </a:cubicBezTo>
                  <a:cubicBezTo>
                    <a:pt x="16697" y="9127"/>
                    <a:pt x="14786" y="10436"/>
                    <a:pt x="12911" y="11603"/>
                  </a:cubicBezTo>
                  <a:cubicBezTo>
                    <a:pt x="12525" y="11861"/>
                    <a:pt x="5555" y="15351"/>
                    <a:pt x="4324" y="15351"/>
                  </a:cubicBezTo>
                  <a:cubicBezTo>
                    <a:pt x="4204" y="15351"/>
                    <a:pt x="4139" y="15318"/>
                    <a:pt x="4139" y="15246"/>
                  </a:cubicBezTo>
                  <a:lnTo>
                    <a:pt x="4139" y="1168"/>
                  </a:lnTo>
                  <a:cubicBezTo>
                    <a:pt x="2759" y="708"/>
                    <a:pt x="1380" y="354"/>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1"/>
            <p:cNvSpPr/>
            <p:nvPr/>
          </p:nvSpPr>
          <p:spPr>
            <a:xfrm>
              <a:off x="2806962" y="3664525"/>
              <a:ext cx="374100" cy="365975"/>
            </a:xfrm>
            <a:custGeom>
              <a:avLst/>
              <a:gdLst/>
              <a:ahLst/>
              <a:cxnLst/>
              <a:rect l="l" t="t" r="r" b="b"/>
              <a:pathLst>
                <a:path w="14964" h="14639" extrusionOk="0">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1"/>
            <p:cNvSpPr/>
            <p:nvPr/>
          </p:nvSpPr>
          <p:spPr>
            <a:xfrm>
              <a:off x="3022387" y="4028263"/>
              <a:ext cx="520900" cy="285925"/>
            </a:xfrm>
            <a:custGeom>
              <a:avLst/>
              <a:gdLst/>
              <a:ahLst/>
              <a:cxnLst/>
              <a:rect l="l" t="t" r="r" b="b"/>
              <a:pathLst>
                <a:path w="20836" h="11437" extrusionOk="0">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31"/>
          <p:cNvGrpSpPr/>
          <p:nvPr/>
        </p:nvGrpSpPr>
        <p:grpSpPr>
          <a:xfrm flipH="1">
            <a:off x="6260144" y="-165852"/>
            <a:ext cx="2883746" cy="1151043"/>
            <a:chOff x="5113525" y="1300068"/>
            <a:chExt cx="2164000" cy="863757"/>
          </a:xfrm>
        </p:grpSpPr>
        <p:sp>
          <p:nvSpPr>
            <p:cNvPr id="359" name="Google Shape;359;p31"/>
            <p:cNvSpPr/>
            <p:nvPr/>
          </p:nvSpPr>
          <p:spPr>
            <a:xfrm>
              <a:off x="6268475" y="1300068"/>
              <a:ext cx="1009050" cy="527050"/>
            </a:xfrm>
            <a:custGeom>
              <a:avLst/>
              <a:gdLst/>
              <a:ahLst/>
              <a:cxnLst/>
              <a:rect l="l" t="t" r="r" b="b"/>
              <a:pathLst>
                <a:path w="40362" h="21082" extrusionOk="0">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rgbClr val="CAD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1"/>
            <p:cNvSpPr/>
            <p:nvPr/>
          </p:nvSpPr>
          <p:spPr>
            <a:xfrm>
              <a:off x="5113525" y="1408925"/>
              <a:ext cx="1493675" cy="754900"/>
            </a:xfrm>
            <a:custGeom>
              <a:avLst/>
              <a:gdLst/>
              <a:ahLst/>
              <a:cxnLst/>
              <a:rect l="l" t="t" r="r" b="b"/>
              <a:pathLst>
                <a:path w="59747" h="30196" extrusionOk="0">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1"/>
            <p:cNvSpPr/>
            <p:nvPr/>
          </p:nvSpPr>
          <p:spPr>
            <a:xfrm>
              <a:off x="6320650" y="1408925"/>
              <a:ext cx="385600" cy="293625"/>
            </a:xfrm>
            <a:custGeom>
              <a:avLst/>
              <a:gdLst/>
              <a:ahLst/>
              <a:cxnLst/>
              <a:rect l="l" t="t" r="r" b="b"/>
              <a:pathLst>
                <a:path w="15424" h="11745" extrusionOk="0">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31"/>
          <p:cNvGrpSpPr/>
          <p:nvPr/>
        </p:nvGrpSpPr>
        <p:grpSpPr>
          <a:xfrm>
            <a:off x="7" y="3016426"/>
            <a:ext cx="973739" cy="2127079"/>
            <a:chOff x="2810675" y="1400175"/>
            <a:chExt cx="1201850" cy="2625375"/>
          </a:xfrm>
        </p:grpSpPr>
        <p:sp>
          <p:nvSpPr>
            <p:cNvPr id="363" name="Google Shape;363;p31"/>
            <p:cNvSpPr/>
            <p:nvPr/>
          </p:nvSpPr>
          <p:spPr>
            <a:xfrm>
              <a:off x="2811550" y="1400175"/>
              <a:ext cx="1200975" cy="2428325"/>
            </a:xfrm>
            <a:custGeom>
              <a:avLst/>
              <a:gdLst/>
              <a:ahLst/>
              <a:cxnLst/>
              <a:rect l="l" t="t" r="r" b="b"/>
              <a:pathLst>
                <a:path w="48039" h="97133" extrusionOk="0">
                  <a:moveTo>
                    <a:pt x="429" y="0"/>
                  </a:moveTo>
                  <a:cubicBezTo>
                    <a:pt x="160" y="0"/>
                    <a:pt x="1" y="52"/>
                    <a:pt x="1" y="173"/>
                  </a:cubicBezTo>
                  <a:cubicBezTo>
                    <a:pt x="1" y="633"/>
                    <a:pt x="72" y="62077"/>
                    <a:pt x="72" y="90447"/>
                  </a:cubicBezTo>
                  <a:cubicBezTo>
                    <a:pt x="5166" y="92004"/>
                    <a:pt x="10578" y="94161"/>
                    <a:pt x="14929" y="97133"/>
                  </a:cubicBezTo>
                  <a:cubicBezTo>
                    <a:pt x="32085" y="84115"/>
                    <a:pt x="48039" y="60875"/>
                    <a:pt x="31413" y="41278"/>
                  </a:cubicBezTo>
                  <a:cubicBezTo>
                    <a:pt x="28052" y="37281"/>
                    <a:pt x="24055" y="33885"/>
                    <a:pt x="21119" y="29604"/>
                  </a:cubicBezTo>
                  <a:cubicBezTo>
                    <a:pt x="18218" y="25324"/>
                    <a:pt x="17263" y="20372"/>
                    <a:pt x="16450" y="15384"/>
                  </a:cubicBezTo>
                  <a:cubicBezTo>
                    <a:pt x="15919" y="12201"/>
                    <a:pt x="15282" y="8982"/>
                    <a:pt x="13584" y="6258"/>
                  </a:cubicBezTo>
                  <a:cubicBezTo>
                    <a:pt x="11851" y="3463"/>
                    <a:pt x="9623" y="2367"/>
                    <a:pt x="6616" y="1482"/>
                  </a:cubicBezTo>
                  <a:cubicBezTo>
                    <a:pt x="6024" y="1334"/>
                    <a:pt x="1800" y="0"/>
                    <a:pt x="429"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1"/>
            <p:cNvSpPr/>
            <p:nvPr/>
          </p:nvSpPr>
          <p:spPr>
            <a:xfrm>
              <a:off x="2810675" y="3659575"/>
              <a:ext cx="374100" cy="365975"/>
            </a:xfrm>
            <a:custGeom>
              <a:avLst/>
              <a:gdLst/>
              <a:ahLst/>
              <a:cxnLst/>
              <a:rect l="l" t="t" r="r" b="b"/>
              <a:pathLst>
                <a:path w="14964" h="14639" extrusionOk="0">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31"/>
          <p:cNvSpPr/>
          <p:nvPr/>
        </p:nvSpPr>
        <p:spPr>
          <a:xfrm rot="10800000" flipH="1">
            <a:off x="7516651" y="4130000"/>
            <a:ext cx="1642200" cy="1192850"/>
          </a:xfrm>
          <a:custGeom>
            <a:avLst/>
            <a:gdLst/>
            <a:ahLst/>
            <a:cxnLst/>
            <a:rect l="l" t="t" r="r" b="b"/>
            <a:pathLst>
              <a:path w="65688" h="47714" extrusionOk="0">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rgbClr val="CAD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4">
    <p:spTree>
      <p:nvGrpSpPr>
        <p:cNvPr id="1" name="Shape 450"/>
        <p:cNvGrpSpPr/>
        <p:nvPr/>
      </p:nvGrpSpPr>
      <p:grpSpPr>
        <a:xfrm>
          <a:off x="0" y="0"/>
          <a:ext cx="0" cy="0"/>
          <a:chOff x="0" y="0"/>
          <a:chExt cx="0" cy="0"/>
        </a:xfrm>
      </p:grpSpPr>
      <p:sp>
        <p:nvSpPr>
          <p:cNvPr id="451" name="Google Shape;451;p39"/>
          <p:cNvSpPr/>
          <p:nvPr/>
        </p:nvSpPr>
        <p:spPr>
          <a:xfrm rot="10800000" flipH="1">
            <a:off x="7517437" y="4250066"/>
            <a:ext cx="503166" cy="909647"/>
          </a:xfrm>
          <a:custGeom>
            <a:avLst/>
            <a:gdLst/>
            <a:ahLst/>
            <a:cxnLst/>
            <a:rect l="l" t="t" r="r" b="b"/>
            <a:pathLst>
              <a:path w="25152" h="45471" extrusionOk="0">
                <a:moveTo>
                  <a:pt x="1" y="0"/>
                </a:moveTo>
                <a:lnTo>
                  <a:pt x="1" y="40574"/>
                </a:lnTo>
                <a:cubicBezTo>
                  <a:pt x="1" y="41777"/>
                  <a:pt x="2795" y="44005"/>
                  <a:pt x="3644" y="44571"/>
                </a:cubicBezTo>
                <a:cubicBezTo>
                  <a:pt x="4616" y="45195"/>
                  <a:pt x="5603" y="45471"/>
                  <a:pt x="6563" y="45471"/>
                </a:cubicBezTo>
                <a:cubicBezTo>
                  <a:pt x="8818" y="45471"/>
                  <a:pt x="10921" y="43946"/>
                  <a:pt x="12311" y="41812"/>
                </a:cubicBezTo>
                <a:cubicBezTo>
                  <a:pt x="14716" y="38027"/>
                  <a:pt x="16980" y="33641"/>
                  <a:pt x="20199" y="30316"/>
                </a:cubicBezTo>
                <a:cubicBezTo>
                  <a:pt x="20482" y="29997"/>
                  <a:pt x="20800" y="29679"/>
                  <a:pt x="21154" y="29396"/>
                </a:cubicBezTo>
                <a:cubicBezTo>
                  <a:pt x="21826" y="23665"/>
                  <a:pt x="24727" y="18289"/>
                  <a:pt x="24939" y="12487"/>
                </a:cubicBezTo>
                <a:cubicBezTo>
                  <a:pt x="25151" y="7960"/>
                  <a:pt x="23560" y="3573"/>
                  <a:pt x="20871" y="0"/>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9"/>
          <p:cNvSpPr/>
          <p:nvPr/>
        </p:nvSpPr>
        <p:spPr>
          <a:xfrm rot="10800000" flipH="1">
            <a:off x="7929992" y="4571627"/>
            <a:ext cx="439470" cy="594449"/>
          </a:xfrm>
          <a:custGeom>
            <a:avLst/>
            <a:gdLst/>
            <a:ahLst/>
            <a:cxnLst/>
            <a:rect l="l" t="t" r="r" b="b"/>
            <a:pathLst>
              <a:path w="21968" h="29715" extrusionOk="0">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9"/>
          <p:cNvSpPr/>
          <p:nvPr/>
        </p:nvSpPr>
        <p:spPr>
          <a:xfrm rot="10800000" flipH="1">
            <a:off x="6962268" y="4226313"/>
            <a:ext cx="434529" cy="276729"/>
          </a:xfrm>
          <a:custGeom>
            <a:avLst/>
            <a:gdLst/>
            <a:ahLst/>
            <a:cxnLst/>
            <a:rect l="l" t="t" r="r" b="b"/>
            <a:pathLst>
              <a:path w="21721" h="13833" extrusionOk="0">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9"/>
          <p:cNvSpPr/>
          <p:nvPr/>
        </p:nvSpPr>
        <p:spPr>
          <a:xfrm rot="10800000" flipH="1">
            <a:off x="6892931" y="4769795"/>
            <a:ext cx="322701" cy="457154"/>
          </a:xfrm>
          <a:custGeom>
            <a:avLst/>
            <a:gdLst/>
            <a:ahLst/>
            <a:cxnLst/>
            <a:rect l="l" t="t" r="r" b="b"/>
            <a:pathLst>
              <a:path w="16131" h="22852" extrusionOk="0">
                <a:moveTo>
                  <a:pt x="6615" y="1"/>
                </a:moveTo>
                <a:cubicBezTo>
                  <a:pt x="5483" y="1628"/>
                  <a:pt x="4528" y="3361"/>
                  <a:pt x="3715" y="5165"/>
                </a:cubicBezTo>
                <a:cubicBezTo>
                  <a:pt x="1203" y="10719"/>
                  <a:pt x="0" y="16768"/>
                  <a:pt x="213" y="22852"/>
                </a:cubicBezTo>
                <a:cubicBezTo>
                  <a:pt x="3325" y="21968"/>
                  <a:pt x="6155" y="20447"/>
                  <a:pt x="8632" y="18395"/>
                </a:cubicBezTo>
                <a:cubicBezTo>
                  <a:pt x="12169" y="15424"/>
                  <a:pt x="16131" y="8596"/>
                  <a:pt x="12452" y="4316"/>
                </a:cubicBezTo>
                <a:cubicBezTo>
                  <a:pt x="10825" y="2477"/>
                  <a:pt x="8844" y="1026"/>
                  <a:pt x="6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9"/>
          <p:cNvSpPr/>
          <p:nvPr/>
        </p:nvSpPr>
        <p:spPr>
          <a:xfrm rot="10800000" flipH="1">
            <a:off x="7857115" y="4285154"/>
            <a:ext cx="1314088" cy="954519"/>
          </a:xfrm>
          <a:custGeom>
            <a:avLst/>
            <a:gdLst/>
            <a:ahLst/>
            <a:cxnLst/>
            <a:rect l="l" t="t" r="r" b="b"/>
            <a:pathLst>
              <a:path w="65688" h="47714" extrusionOk="0">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9"/>
          <p:cNvSpPr/>
          <p:nvPr/>
        </p:nvSpPr>
        <p:spPr>
          <a:xfrm rot="10800000" flipH="1">
            <a:off x="6897873" y="4225493"/>
            <a:ext cx="801800" cy="1286682"/>
          </a:xfrm>
          <a:custGeom>
            <a:avLst/>
            <a:gdLst/>
            <a:ahLst/>
            <a:cxnLst/>
            <a:rect l="l" t="t" r="r" b="b"/>
            <a:pathLst>
              <a:path w="40080" h="64318" extrusionOk="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9"/>
          <p:cNvSpPr/>
          <p:nvPr/>
        </p:nvSpPr>
        <p:spPr>
          <a:xfrm rot="10800000" flipH="1">
            <a:off x="-61900" y="-16512"/>
            <a:ext cx="1783750" cy="545675"/>
          </a:xfrm>
          <a:custGeom>
            <a:avLst/>
            <a:gdLst/>
            <a:ahLst/>
            <a:cxnLst/>
            <a:rect l="l" t="t" r="r" b="b"/>
            <a:pathLst>
              <a:path w="71350" h="21827" extrusionOk="0">
                <a:moveTo>
                  <a:pt x="34242" y="1"/>
                </a:moveTo>
                <a:cubicBezTo>
                  <a:pt x="29988" y="1"/>
                  <a:pt x="25770" y="443"/>
                  <a:pt x="21791" y="1239"/>
                </a:cubicBezTo>
                <a:cubicBezTo>
                  <a:pt x="21069" y="1389"/>
                  <a:pt x="5824" y="3432"/>
                  <a:pt x="1272" y="3432"/>
                </a:cubicBezTo>
                <a:cubicBezTo>
                  <a:pt x="470" y="3432"/>
                  <a:pt x="0" y="3368"/>
                  <a:pt x="0" y="3220"/>
                </a:cubicBezTo>
                <a:lnTo>
                  <a:pt x="0" y="21827"/>
                </a:lnTo>
                <a:lnTo>
                  <a:pt x="71349" y="21827"/>
                </a:lnTo>
                <a:cubicBezTo>
                  <a:pt x="70960" y="19456"/>
                  <a:pt x="70040" y="17193"/>
                  <a:pt x="68625" y="15247"/>
                </a:cubicBezTo>
                <a:lnTo>
                  <a:pt x="67777" y="15212"/>
                </a:lnTo>
                <a:cubicBezTo>
                  <a:pt x="63850" y="14964"/>
                  <a:pt x="60030" y="13797"/>
                  <a:pt x="56634" y="11887"/>
                </a:cubicBezTo>
                <a:cubicBezTo>
                  <a:pt x="52424" y="9410"/>
                  <a:pt x="49028" y="5767"/>
                  <a:pt x="46906" y="1416"/>
                </a:cubicBezTo>
                <a:cubicBezTo>
                  <a:pt x="42785" y="443"/>
                  <a:pt x="38496" y="1"/>
                  <a:pt x="342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9"/>
          <p:cNvSpPr/>
          <p:nvPr/>
        </p:nvSpPr>
        <p:spPr>
          <a:xfrm rot="10800000" flipH="1">
            <a:off x="1110725" y="147963"/>
            <a:ext cx="543025" cy="345825"/>
          </a:xfrm>
          <a:custGeom>
            <a:avLst/>
            <a:gdLst/>
            <a:ahLst/>
            <a:cxnLst/>
            <a:rect l="l" t="t" r="r" b="b"/>
            <a:pathLst>
              <a:path w="21721" h="13833" extrusionOk="0">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CUSTOM_4_1">
    <p:spTree>
      <p:nvGrpSpPr>
        <p:cNvPr id="1" name="Shape 459"/>
        <p:cNvGrpSpPr/>
        <p:nvPr/>
      </p:nvGrpSpPr>
      <p:grpSpPr>
        <a:xfrm>
          <a:off x="0" y="0"/>
          <a:ext cx="0" cy="0"/>
          <a:chOff x="0" y="0"/>
          <a:chExt cx="0" cy="0"/>
        </a:xfrm>
      </p:grpSpPr>
      <p:grpSp>
        <p:nvGrpSpPr>
          <p:cNvPr id="460" name="Google Shape;460;p40"/>
          <p:cNvGrpSpPr/>
          <p:nvPr/>
        </p:nvGrpSpPr>
        <p:grpSpPr>
          <a:xfrm rot="5400000">
            <a:off x="8425408" y="-1217177"/>
            <a:ext cx="900907" cy="3335276"/>
            <a:chOff x="2810675" y="1400175"/>
            <a:chExt cx="1201850" cy="2625375"/>
          </a:xfrm>
        </p:grpSpPr>
        <p:sp>
          <p:nvSpPr>
            <p:cNvPr id="461" name="Google Shape;461;p40"/>
            <p:cNvSpPr/>
            <p:nvPr/>
          </p:nvSpPr>
          <p:spPr>
            <a:xfrm>
              <a:off x="2811550" y="1400175"/>
              <a:ext cx="1200975" cy="2428325"/>
            </a:xfrm>
            <a:custGeom>
              <a:avLst/>
              <a:gdLst/>
              <a:ahLst/>
              <a:cxnLst/>
              <a:rect l="l" t="t" r="r" b="b"/>
              <a:pathLst>
                <a:path w="48039" h="97133" extrusionOk="0">
                  <a:moveTo>
                    <a:pt x="429" y="0"/>
                  </a:moveTo>
                  <a:cubicBezTo>
                    <a:pt x="160" y="0"/>
                    <a:pt x="1" y="52"/>
                    <a:pt x="1" y="173"/>
                  </a:cubicBezTo>
                  <a:cubicBezTo>
                    <a:pt x="1" y="633"/>
                    <a:pt x="72" y="62077"/>
                    <a:pt x="72" y="90447"/>
                  </a:cubicBezTo>
                  <a:cubicBezTo>
                    <a:pt x="5166" y="92004"/>
                    <a:pt x="10578" y="94161"/>
                    <a:pt x="14929" y="97133"/>
                  </a:cubicBezTo>
                  <a:cubicBezTo>
                    <a:pt x="32085" y="84115"/>
                    <a:pt x="48039" y="60875"/>
                    <a:pt x="31413" y="41278"/>
                  </a:cubicBezTo>
                  <a:cubicBezTo>
                    <a:pt x="28052" y="37281"/>
                    <a:pt x="24055" y="33885"/>
                    <a:pt x="21119" y="29604"/>
                  </a:cubicBezTo>
                  <a:cubicBezTo>
                    <a:pt x="18218" y="25324"/>
                    <a:pt x="17263" y="20372"/>
                    <a:pt x="16450" y="15384"/>
                  </a:cubicBezTo>
                  <a:cubicBezTo>
                    <a:pt x="15919" y="12201"/>
                    <a:pt x="15282" y="8982"/>
                    <a:pt x="13584" y="6258"/>
                  </a:cubicBezTo>
                  <a:cubicBezTo>
                    <a:pt x="11851" y="3463"/>
                    <a:pt x="9623" y="2367"/>
                    <a:pt x="6616" y="1482"/>
                  </a:cubicBezTo>
                  <a:cubicBezTo>
                    <a:pt x="6024" y="1334"/>
                    <a:pt x="1800" y="0"/>
                    <a:pt x="429"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0"/>
            <p:cNvSpPr/>
            <p:nvPr/>
          </p:nvSpPr>
          <p:spPr>
            <a:xfrm>
              <a:off x="2810675" y="3659575"/>
              <a:ext cx="374100" cy="365975"/>
            </a:xfrm>
            <a:custGeom>
              <a:avLst/>
              <a:gdLst/>
              <a:ahLst/>
              <a:cxnLst/>
              <a:rect l="l" t="t" r="r" b="b"/>
              <a:pathLst>
                <a:path w="14964" h="14639" extrusionOk="0">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 name="Google Shape;463;p40"/>
          <p:cNvSpPr/>
          <p:nvPr/>
        </p:nvSpPr>
        <p:spPr>
          <a:xfrm rot="-3827617">
            <a:off x="6721359" y="-364131"/>
            <a:ext cx="713401" cy="893601"/>
          </a:xfrm>
          <a:custGeom>
            <a:avLst/>
            <a:gdLst/>
            <a:ahLst/>
            <a:cxnLst/>
            <a:rect l="l" t="t" r="r" b="b"/>
            <a:pathLst>
              <a:path w="39160" h="35746" extrusionOk="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0"/>
          <p:cNvSpPr/>
          <p:nvPr/>
        </p:nvSpPr>
        <p:spPr>
          <a:xfrm rot="10800000" flipH="1">
            <a:off x="-304675" y="4429302"/>
            <a:ext cx="1493675" cy="754900"/>
          </a:xfrm>
          <a:custGeom>
            <a:avLst/>
            <a:gdLst/>
            <a:ahLst/>
            <a:cxnLst/>
            <a:rect l="l" t="t" r="r" b="b"/>
            <a:pathLst>
              <a:path w="59747" h="30196" extrusionOk="0">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0"/>
          <p:cNvSpPr/>
          <p:nvPr/>
        </p:nvSpPr>
        <p:spPr>
          <a:xfrm rot="10800000" flipH="1">
            <a:off x="902450" y="4890577"/>
            <a:ext cx="385600" cy="293625"/>
          </a:xfrm>
          <a:custGeom>
            <a:avLst/>
            <a:gdLst/>
            <a:ahLst/>
            <a:cxnLst/>
            <a:rect l="l" t="t" r="r" b="b"/>
            <a:pathLst>
              <a:path w="15424" h="11745" extrusionOk="0">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3">
  <p:cSld name="CUSTOM_4_1_1">
    <p:spTree>
      <p:nvGrpSpPr>
        <p:cNvPr id="1" name="Shape 466"/>
        <p:cNvGrpSpPr/>
        <p:nvPr/>
      </p:nvGrpSpPr>
      <p:grpSpPr>
        <a:xfrm>
          <a:off x="0" y="0"/>
          <a:ext cx="0" cy="0"/>
          <a:chOff x="0" y="0"/>
          <a:chExt cx="0" cy="0"/>
        </a:xfrm>
      </p:grpSpPr>
      <p:grpSp>
        <p:nvGrpSpPr>
          <p:cNvPr id="467" name="Google Shape;467;p41"/>
          <p:cNvGrpSpPr/>
          <p:nvPr/>
        </p:nvGrpSpPr>
        <p:grpSpPr>
          <a:xfrm flipH="1">
            <a:off x="-276682" y="3505591"/>
            <a:ext cx="1985861" cy="1765938"/>
            <a:chOff x="3033525" y="2679425"/>
            <a:chExt cx="1834175" cy="1631050"/>
          </a:xfrm>
        </p:grpSpPr>
        <p:sp>
          <p:nvSpPr>
            <p:cNvPr id="468" name="Google Shape;468;p41"/>
            <p:cNvSpPr/>
            <p:nvPr/>
          </p:nvSpPr>
          <p:spPr>
            <a:xfrm>
              <a:off x="4141625" y="2679425"/>
              <a:ext cx="720750" cy="504975"/>
            </a:xfrm>
            <a:custGeom>
              <a:avLst/>
              <a:gdLst/>
              <a:ahLst/>
              <a:cxnLst/>
              <a:rect l="l" t="t" r="r" b="b"/>
              <a:pathLst>
                <a:path w="28830" h="20199" extrusionOk="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1"/>
            <p:cNvSpPr/>
            <p:nvPr/>
          </p:nvSpPr>
          <p:spPr>
            <a:xfrm>
              <a:off x="3400525" y="2784075"/>
              <a:ext cx="1467175" cy="1526400"/>
            </a:xfrm>
            <a:custGeom>
              <a:avLst/>
              <a:gdLst/>
              <a:ahLst/>
              <a:cxnLst/>
              <a:rect l="l" t="t" r="r" b="b"/>
              <a:pathLst>
                <a:path w="58687" h="61056" extrusionOk="0">
                  <a:moveTo>
                    <a:pt x="58474" y="0"/>
                  </a:moveTo>
                  <a:cubicBezTo>
                    <a:pt x="58474" y="9268"/>
                    <a:pt x="58439" y="15919"/>
                    <a:pt x="58439" y="15919"/>
                  </a:cubicBezTo>
                  <a:cubicBezTo>
                    <a:pt x="57686" y="15982"/>
                    <a:pt x="56916" y="16013"/>
                    <a:pt x="56133" y="16013"/>
                  </a:cubicBezTo>
                  <a:cubicBezTo>
                    <a:pt x="47676" y="16013"/>
                    <a:pt x="37608" y="12407"/>
                    <a:pt x="29644" y="6580"/>
                  </a:cubicBezTo>
                  <a:cubicBezTo>
                    <a:pt x="27133" y="11426"/>
                    <a:pt x="25895" y="17086"/>
                    <a:pt x="25152" y="22321"/>
                  </a:cubicBezTo>
                  <a:cubicBezTo>
                    <a:pt x="23701" y="32721"/>
                    <a:pt x="21437" y="45562"/>
                    <a:pt x="9906" y="49311"/>
                  </a:cubicBezTo>
                  <a:cubicBezTo>
                    <a:pt x="7806" y="50011"/>
                    <a:pt x="5614" y="50250"/>
                    <a:pt x="3411" y="50250"/>
                  </a:cubicBezTo>
                  <a:cubicBezTo>
                    <a:pt x="2274" y="50250"/>
                    <a:pt x="1133" y="50186"/>
                    <a:pt x="1" y="50090"/>
                  </a:cubicBezTo>
                  <a:lnTo>
                    <a:pt x="1" y="50090"/>
                  </a:lnTo>
                  <a:cubicBezTo>
                    <a:pt x="2583" y="53450"/>
                    <a:pt x="4635" y="57129"/>
                    <a:pt x="6156" y="61056"/>
                  </a:cubicBezTo>
                  <a:lnTo>
                    <a:pt x="58686" y="61056"/>
                  </a:lnTo>
                  <a:lnTo>
                    <a:pt x="58686" y="991"/>
                  </a:lnTo>
                  <a:cubicBezTo>
                    <a:pt x="58686" y="673"/>
                    <a:pt x="58615" y="319"/>
                    <a:pt x="584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1"/>
            <p:cNvSpPr/>
            <p:nvPr/>
          </p:nvSpPr>
          <p:spPr>
            <a:xfrm>
              <a:off x="3033525" y="4024550"/>
              <a:ext cx="520900" cy="285925"/>
            </a:xfrm>
            <a:custGeom>
              <a:avLst/>
              <a:gdLst/>
              <a:ahLst/>
              <a:cxnLst/>
              <a:rect l="l" t="t" r="r" b="b"/>
              <a:pathLst>
                <a:path w="20836" h="11437" extrusionOk="0">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 name="Google Shape;471;p41"/>
          <p:cNvSpPr/>
          <p:nvPr/>
        </p:nvSpPr>
        <p:spPr>
          <a:xfrm>
            <a:off x="8313925" y="1595550"/>
            <a:ext cx="587225" cy="359950"/>
          </a:xfrm>
          <a:custGeom>
            <a:avLst/>
            <a:gdLst/>
            <a:ahLst/>
            <a:cxnLst/>
            <a:rect l="l" t="t" r="r" b="b"/>
            <a:pathLst>
              <a:path w="23489" h="14398" extrusionOk="0">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1"/>
          <p:cNvSpPr/>
          <p:nvPr/>
        </p:nvSpPr>
        <p:spPr>
          <a:xfrm>
            <a:off x="8119375" y="285825"/>
            <a:ext cx="1039125" cy="1679150"/>
          </a:xfrm>
          <a:custGeom>
            <a:avLst/>
            <a:gdLst/>
            <a:ahLst/>
            <a:cxnLst/>
            <a:rect l="l" t="t" r="r" b="b"/>
            <a:pathLst>
              <a:path w="41565" h="67166" extrusionOk="0">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1"/>
          <p:cNvSpPr/>
          <p:nvPr/>
        </p:nvSpPr>
        <p:spPr>
          <a:xfrm>
            <a:off x="7689575" y="0"/>
            <a:ext cx="979000" cy="893650"/>
          </a:xfrm>
          <a:custGeom>
            <a:avLst/>
            <a:gdLst/>
            <a:ahLst/>
            <a:cxnLst/>
            <a:rect l="l" t="t" r="r" b="b"/>
            <a:pathLst>
              <a:path w="39160" h="35746" extrusionOk="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1"/>
          <p:cNvSpPr/>
          <p:nvPr/>
        </p:nvSpPr>
        <p:spPr>
          <a:xfrm>
            <a:off x="8171550" y="336250"/>
            <a:ext cx="508525" cy="535925"/>
          </a:xfrm>
          <a:custGeom>
            <a:avLst/>
            <a:gdLst/>
            <a:ahLst/>
            <a:cxnLst/>
            <a:rect l="l" t="t" r="r" b="b"/>
            <a:pathLst>
              <a:path w="20341" h="21437" extrusionOk="0">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5158350" y="2031552"/>
            <a:ext cx="32694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5158350" y="543200"/>
            <a:ext cx="3269400" cy="15087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11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2" name="Google Shape;22;p3"/>
          <p:cNvSpPr/>
          <p:nvPr/>
        </p:nvSpPr>
        <p:spPr>
          <a:xfrm rot="10800000" flipH="1">
            <a:off x="7517437" y="4250066"/>
            <a:ext cx="503166" cy="909647"/>
          </a:xfrm>
          <a:custGeom>
            <a:avLst/>
            <a:gdLst/>
            <a:ahLst/>
            <a:cxnLst/>
            <a:rect l="l" t="t" r="r" b="b"/>
            <a:pathLst>
              <a:path w="25152" h="45471" extrusionOk="0">
                <a:moveTo>
                  <a:pt x="1" y="0"/>
                </a:moveTo>
                <a:lnTo>
                  <a:pt x="1" y="40574"/>
                </a:lnTo>
                <a:cubicBezTo>
                  <a:pt x="1" y="41777"/>
                  <a:pt x="2795" y="44005"/>
                  <a:pt x="3644" y="44571"/>
                </a:cubicBezTo>
                <a:cubicBezTo>
                  <a:pt x="4616" y="45195"/>
                  <a:pt x="5603" y="45471"/>
                  <a:pt x="6563" y="45471"/>
                </a:cubicBezTo>
                <a:cubicBezTo>
                  <a:pt x="8818" y="45471"/>
                  <a:pt x="10921" y="43946"/>
                  <a:pt x="12311" y="41812"/>
                </a:cubicBezTo>
                <a:cubicBezTo>
                  <a:pt x="14716" y="38027"/>
                  <a:pt x="16980" y="33641"/>
                  <a:pt x="20199" y="30316"/>
                </a:cubicBezTo>
                <a:cubicBezTo>
                  <a:pt x="20482" y="29997"/>
                  <a:pt x="20800" y="29679"/>
                  <a:pt x="21154" y="29396"/>
                </a:cubicBezTo>
                <a:cubicBezTo>
                  <a:pt x="21826" y="23665"/>
                  <a:pt x="24727" y="18289"/>
                  <a:pt x="24939" y="12487"/>
                </a:cubicBezTo>
                <a:cubicBezTo>
                  <a:pt x="25151" y="7960"/>
                  <a:pt x="23560" y="3573"/>
                  <a:pt x="20871" y="0"/>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929992" y="4571627"/>
            <a:ext cx="439470" cy="594449"/>
          </a:xfrm>
          <a:custGeom>
            <a:avLst/>
            <a:gdLst/>
            <a:ahLst/>
            <a:cxnLst/>
            <a:rect l="l" t="t" r="r" b="b"/>
            <a:pathLst>
              <a:path w="21968" h="29715" extrusionOk="0">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flipH="1">
            <a:off x="6962268" y="4226313"/>
            <a:ext cx="434529" cy="276729"/>
          </a:xfrm>
          <a:custGeom>
            <a:avLst/>
            <a:gdLst/>
            <a:ahLst/>
            <a:cxnLst/>
            <a:rect l="l" t="t" r="r" b="b"/>
            <a:pathLst>
              <a:path w="21721" h="13833" extrusionOk="0">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flipH="1">
            <a:off x="6892931" y="4769795"/>
            <a:ext cx="322701" cy="457154"/>
          </a:xfrm>
          <a:custGeom>
            <a:avLst/>
            <a:gdLst/>
            <a:ahLst/>
            <a:cxnLst/>
            <a:rect l="l" t="t" r="r" b="b"/>
            <a:pathLst>
              <a:path w="16131" h="22852" extrusionOk="0">
                <a:moveTo>
                  <a:pt x="6615" y="1"/>
                </a:moveTo>
                <a:cubicBezTo>
                  <a:pt x="5483" y="1628"/>
                  <a:pt x="4528" y="3361"/>
                  <a:pt x="3715" y="5165"/>
                </a:cubicBezTo>
                <a:cubicBezTo>
                  <a:pt x="1203" y="10719"/>
                  <a:pt x="0" y="16768"/>
                  <a:pt x="213" y="22852"/>
                </a:cubicBezTo>
                <a:cubicBezTo>
                  <a:pt x="3325" y="21968"/>
                  <a:pt x="6155" y="20447"/>
                  <a:pt x="8632" y="18395"/>
                </a:cubicBezTo>
                <a:cubicBezTo>
                  <a:pt x="12169" y="15424"/>
                  <a:pt x="16131" y="8596"/>
                  <a:pt x="12452" y="4316"/>
                </a:cubicBezTo>
                <a:cubicBezTo>
                  <a:pt x="10825" y="2477"/>
                  <a:pt x="8844" y="1026"/>
                  <a:pt x="6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10800000" flipH="1">
            <a:off x="7857115" y="4285154"/>
            <a:ext cx="1314088" cy="954519"/>
          </a:xfrm>
          <a:custGeom>
            <a:avLst/>
            <a:gdLst/>
            <a:ahLst/>
            <a:cxnLst/>
            <a:rect l="l" t="t" r="r" b="b"/>
            <a:pathLst>
              <a:path w="65688" h="47714" extrusionOk="0">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flipH="1">
            <a:off x="6897873" y="4225493"/>
            <a:ext cx="801800" cy="1286682"/>
          </a:xfrm>
          <a:custGeom>
            <a:avLst/>
            <a:gdLst/>
            <a:ahLst/>
            <a:cxnLst/>
            <a:rect l="l" t="t" r="r" b="b"/>
            <a:pathLst>
              <a:path w="40080" h="64318" extrusionOk="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28;p3"/>
          <p:cNvGrpSpPr/>
          <p:nvPr/>
        </p:nvGrpSpPr>
        <p:grpSpPr>
          <a:xfrm rot="10800000">
            <a:off x="-367400" y="-29425"/>
            <a:ext cx="1834175" cy="1631050"/>
            <a:chOff x="3033525" y="2679425"/>
            <a:chExt cx="1834175" cy="1631050"/>
          </a:xfrm>
        </p:grpSpPr>
        <p:sp>
          <p:nvSpPr>
            <p:cNvPr id="29" name="Google Shape;29;p3"/>
            <p:cNvSpPr/>
            <p:nvPr/>
          </p:nvSpPr>
          <p:spPr>
            <a:xfrm>
              <a:off x="4141625" y="2679425"/>
              <a:ext cx="720750" cy="504975"/>
            </a:xfrm>
            <a:custGeom>
              <a:avLst/>
              <a:gdLst/>
              <a:ahLst/>
              <a:cxnLst/>
              <a:rect l="l" t="t" r="r" b="b"/>
              <a:pathLst>
                <a:path w="28830" h="20199" extrusionOk="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3400525" y="2784075"/>
              <a:ext cx="1467175" cy="1526400"/>
            </a:xfrm>
            <a:custGeom>
              <a:avLst/>
              <a:gdLst/>
              <a:ahLst/>
              <a:cxnLst/>
              <a:rect l="l" t="t" r="r" b="b"/>
              <a:pathLst>
                <a:path w="58687" h="61056" extrusionOk="0">
                  <a:moveTo>
                    <a:pt x="58474" y="0"/>
                  </a:moveTo>
                  <a:cubicBezTo>
                    <a:pt x="58474" y="9268"/>
                    <a:pt x="58439" y="15919"/>
                    <a:pt x="58439" y="15919"/>
                  </a:cubicBezTo>
                  <a:cubicBezTo>
                    <a:pt x="57686" y="15982"/>
                    <a:pt x="56916" y="16013"/>
                    <a:pt x="56133" y="16013"/>
                  </a:cubicBezTo>
                  <a:cubicBezTo>
                    <a:pt x="47676" y="16013"/>
                    <a:pt x="37608" y="12407"/>
                    <a:pt x="29644" y="6580"/>
                  </a:cubicBezTo>
                  <a:cubicBezTo>
                    <a:pt x="27133" y="11426"/>
                    <a:pt x="25895" y="17086"/>
                    <a:pt x="25152" y="22321"/>
                  </a:cubicBezTo>
                  <a:cubicBezTo>
                    <a:pt x="23701" y="32721"/>
                    <a:pt x="21437" y="45562"/>
                    <a:pt x="9906" y="49311"/>
                  </a:cubicBezTo>
                  <a:cubicBezTo>
                    <a:pt x="7806" y="50011"/>
                    <a:pt x="5614" y="50250"/>
                    <a:pt x="3411" y="50250"/>
                  </a:cubicBezTo>
                  <a:cubicBezTo>
                    <a:pt x="2274" y="50250"/>
                    <a:pt x="1133" y="50186"/>
                    <a:pt x="1" y="50090"/>
                  </a:cubicBezTo>
                  <a:lnTo>
                    <a:pt x="1" y="50090"/>
                  </a:lnTo>
                  <a:cubicBezTo>
                    <a:pt x="2583" y="53450"/>
                    <a:pt x="4635" y="57129"/>
                    <a:pt x="6156" y="61056"/>
                  </a:cubicBezTo>
                  <a:lnTo>
                    <a:pt x="58686" y="61056"/>
                  </a:lnTo>
                  <a:lnTo>
                    <a:pt x="58686" y="991"/>
                  </a:lnTo>
                  <a:cubicBezTo>
                    <a:pt x="58686" y="673"/>
                    <a:pt x="58615" y="319"/>
                    <a:pt x="584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3033525" y="4024550"/>
              <a:ext cx="520900" cy="285925"/>
            </a:xfrm>
            <a:custGeom>
              <a:avLst/>
              <a:gdLst/>
              <a:ahLst/>
              <a:cxnLst/>
              <a:rect l="l" t="t" r="r" b="b"/>
              <a:pathLst>
                <a:path w="20836" h="11437" extrusionOk="0">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
        <p:cNvGrpSpPr/>
        <p:nvPr/>
      </p:nvGrpSpPr>
      <p:grpSpPr>
        <a:xfrm>
          <a:off x="0" y="0"/>
          <a:ext cx="0" cy="0"/>
          <a:chOff x="0" y="0"/>
          <a:chExt cx="0" cy="0"/>
        </a:xfrm>
      </p:grpSpPr>
      <p:sp>
        <p:nvSpPr>
          <p:cNvPr id="38" name="Google Shape;38;p5"/>
          <p:cNvSpPr txBox="1">
            <a:spLocks noGrp="1"/>
          </p:cNvSpPr>
          <p:nvPr>
            <p:ph type="title"/>
          </p:nvPr>
        </p:nvSpPr>
        <p:spPr>
          <a:xfrm>
            <a:off x="716250" y="539496"/>
            <a:ext cx="3855600" cy="548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9" name="Google Shape;39;p5"/>
          <p:cNvSpPr txBox="1">
            <a:spLocks noGrp="1"/>
          </p:cNvSpPr>
          <p:nvPr>
            <p:ph type="subTitle" idx="1"/>
          </p:nvPr>
        </p:nvSpPr>
        <p:spPr>
          <a:xfrm>
            <a:off x="5700752" y="3875159"/>
            <a:ext cx="2722500" cy="560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40" name="Google Shape;40;p5"/>
          <p:cNvSpPr txBox="1">
            <a:spLocks noGrp="1"/>
          </p:cNvSpPr>
          <p:nvPr>
            <p:ph type="subTitle" idx="2"/>
          </p:nvPr>
        </p:nvSpPr>
        <p:spPr>
          <a:xfrm>
            <a:off x="5703750" y="2647626"/>
            <a:ext cx="2722500" cy="56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1" name="Google Shape;41;p5"/>
          <p:cNvSpPr txBox="1">
            <a:spLocks noGrp="1"/>
          </p:cNvSpPr>
          <p:nvPr>
            <p:ph type="subTitle" idx="3"/>
          </p:nvPr>
        </p:nvSpPr>
        <p:spPr>
          <a:xfrm>
            <a:off x="5700758" y="3465340"/>
            <a:ext cx="2725500" cy="394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42" name="Google Shape;42;p5"/>
          <p:cNvSpPr txBox="1">
            <a:spLocks noGrp="1"/>
          </p:cNvSpPr>
          <p:nvPr>
            <p:ph type="subTitle" idx="4"/>
          </p:nvPr>
        </p:nvSpPr>
        <p:spPr>
          <a:xfrm>
            <a:off x="5700753" y="2239757"/>
            <a:ext cx="2725500" cy="39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3" name="Google Shape;43;p5"/>
          <p:cNvSpPr/>
          <p:nvPr/>
        </p:nvSpPr>
        <p:spPr>
          <a:xfrm rot="-5400000">
            <a:off x="8053863" y="448288"/>
            <a:ext cx="1590075" cy="630850"/>
          </a:xfrm>
          <a:custGeom>
            <a:avLst/>
            <a:gdLst/>
            <a:ahLst/>
            <a:cxnLst/>
            <a:rect l="l" t="t" r="r" b="b"/>
            <a:pathLst>
              <a:path w="63603" h="25234" extrusionOk="0">
                <a:moveTo>
                  <a:pt x="34152" y="0"/>
                </a:moveTo>
                <a:cubicBezTo>
                  <a:pt x="11142" y="0"/>
                  <a:pt x="0" y="25234"/>
                  <a:pt x="0" y="25234"/>
                </a:cubicBezTo>
                <a:lnTo>
                  <a:pt x="63603" y="25234"/>
                </a:lnTo>
                <a:cubicBezTo>
                  <a:pt x="63178" y="21519"/>
                  <a:pt x="62081" y="17876"/>
                  <a:pt x="60383" y="14515"/>
                </a:cubicBezTo>
                <a:cubicBezTo>
                  <a:pt x="50903" y="13454"/>
                  <a:pt x="42378" y="7865"/>
                  <a:pt x="36895" y="118"/>
                </a:cubicBezTo>
                <a:cubicBezTo>
                  <a:pt x="35963" y="39"/>
                  <a:pt x="35048" y="0"/>
                  <a:pt x="34152"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rot="-5400000">
            <a:off x="8422788" y="162788"/>
            <a:ext cx="587225" cy="359950"/>
          </a:xfrm>
          <a:custGeom>
            <a:avLst/>
            <a:gdLst/>
            <a:ahLst/>
            <a:cxnLst/>
            <a:rect l="l" t="t" r="r" b="b"/>
            <a:pathLst>
              <a:path w="23489" h="14398" extrusionOk="0">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rot="-5400000">
            <a:off x="7546713" y="-528212"/>
            <a:ext cx="1039125" cy="1679150"/>
          </a:xfrm>
          <a:custGeom>
            <a:avLst/>
            <a:gdLst/>
            <a:ahLst/>
            <a:cxnLst/>
            <a:rect l="l" t="t" r="r" b="b"/>
            <a:pathLst>
              <a:path w="41565" h="67166" extrusionOk="0">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rot="-5400000">
            <a:off x="6898200" y="324400"/>
            <a:ext cx="979000" cy="893650"/>
          </a:xfrm>
          <a:custGeom>
            <a:avLst/>
            <a:gdLst/>
            <a:ahLst/>
            <a:cxnLst/>
            <a:rect l="l" t="t" r="r" b="b"/>
            <a:pathLst>
              <a:path w="39160" h="35746" extrusionOk="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rot="-5400000">
            <a:off x="7290825" y="256525"/>
            <a:ext cx="508525" cy="535925"/>
          </a:xfrm>
          <a:custGeom>
            <a:avLst/>
            <a:gdLst/>
            <a:ahLst/>
            <a:cxnLst/>
            <a:rect l="l" t="t" r="r" b="b"/>
            <a:pathLst>
              <a:path w="20341" h="21437" extrusionOk="0">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10800000">
            <a:off x="-804162" y="4002395"/>
            <a:ext cx="2127306" cy="1545218"/>
          </a:xfrm>
          <a:custGeom>
            <a:avLst/>
            <a:gdLst/>
            <a:ahLst/>
            <a:cxnLst/>
            <a:rect l="l" t="t" r="r" b="b"/>
            <a:pathLst>
              <a:path w="65688" h="47714" extrusionOk="0">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rot="10800000">
            <a:off x="493733" y="4466149"/>
            <a:ext cx="711434" cy="962320"/>
          </a:xfrm>
          <a:custGeom>
            <a:avLst/>
            <a:gdLst/>
            <a:ahLst/>
            <a:cxnLst/>
            <a:rect l="l" t="t" r="r" b="b"/>
            <a:pathLst>
              <a:path w="21968" h="29715" extrusionOk="0">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rot="4289554">
            <a:off x="628248" y="3795711"/>
            <a:ext cx="687990" cy="537653"/>
          </a:xfrm>
          <a:custGeom>
            <a:avLst/>
            <a:gdLst/>
            <a:ahLst/>
            <a:cxnLst/>
            <a:rect l="l" t="t" r="r" b="b"/>
            <a:pathLst>
              <a:path w="27522" h="21508" extrusionOk="0">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3"/>
        <p:cNvGrpSpPr/>
        <p:nvPr/>
      </p:nvGrpSpPr>
      <p:grpSpPr>
        <a:xfrm>
          <a:off x="0" y="0"/>
          <a:ext cx="0" cy="0"/>
          <a:chOff x="0" y="0"/>
          <a:chExt cx="0" cy="0"/>
        </a:xfrm>
      </p:grpSpPr>
      <p:sp>
        <p:nvSpPr>
          <p:cNvPr id="64" name="Google Shape;64;p8"/>
          <p:cNvSpPr txBox="1">
            <a:spLocks noGrp="1"/>
          </p:cNvSpPr>
          <p:nvPr>
            <p:ph type="title"/>
          </p:nvPr>
        </p:nvSpPr>
        <p:spPr>
          <a:xfrm>
            <a:off x="817807" y="1600200"/>
            <a:ext cx="3502200" cy="1773900"/>
          </a:xfrm>
          <a:prstGeom prst="rect">
            <a:avLst/>
          </a:prstGeom>
        </p:spPr>
        <p:txBody>
          <a:bodyPr spcFirstLastPara="1" wrap="square" lIns="91425" tIns="91425" rIns="91425" bIns="91425" anchor="b" anchorCtr="0">
            <a:noAutofit/>
          </a:bodyPr>
          <a:lstStyle>
            <a:lvl1pPr lvl="0" algn="r">
              <a:spcBef>
                <a:spcPts val="0"/>
              </a:spcBef>
              <a:spcAft>
                <a:spcPts val="0"/>
              </a:spcAft>
              <a:buSzPts val="5900"/>
              <a:buNone/>
              <a:defRPr sz="59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65" name="Google Shape;65;p8"/>
          <p:cNvGrpSpPr/>
          <p:nvPr/>
        </p:nvGrpSpPr>
        <p:grpSpPr>
          <a:xfrm rot="-5400000" flipH="1">
            <a:off x="5372413" y="-356913"/>
            <a:ext cx="884350" cy="898525"/>
            <a:chOff x="2714650" y="3639413"/>
            <a:chExt cx="884350" cy="898525"/>
          </a:xfrm>
        </p:grpSpPr>
        <p:sp>
          <p:nvSpPr>
            <p:cNvPr id="66" name="Google Shape;66;p8"/>
            <p:cNvSpPr/>
            <p:nvPr/>
          </p:nvSpPr>
          <p:spPr>
            <a:xfrm>
              <a:off x="2714650" y="3639413"/>
              <a:ext cx="884350" cy="898525"/>
            </a:xfrm>
            <a:custGeom>
              <a:avLst/>
              <a:gdLst/>
              <a:ahLst/>
              <a:cxnLst/>
              <a:rect l="l" t="t" r="r" b="b"/>
              <a:pathLst>
                <a:path w="35374" h="35941" extrusionOk="0">
                  <a:moveTo>
                    <a:pt x="0" y="0"/>
                  </a:moveTo>
                  <a:lnTo>
                    <a:pt x="0" y="35940"/>
                  </a:lnTo>
                  <a:lnTo>
                    <a:pt x="35374" y="35940"/>
                  </a:lnTo>
                  <a:cubicBezTo>
                    <a:pt x="35162" y="32898"/>
                    <a:pt x="34490" y="29856"/>
                    <a:pt x="33393" y="26991"/>
                  </a:cubicBezTo>
                  <a:lnTo>
                    <a:pt x="13018" y="26991"/>
                  </a:lnTo>
                  <a:cubicBezTo>
                    <a:pt x="12558" y="26991"/>
                    <a:pt x="13654" y="22109"/>
                    <a:pt x="13831" y="21614"/>
                  </a:cubicBezTo>
                  <a:cubicBezTo>
                    <a:pt x="14468" y="19810"/>
                    <a:pt x="15635" y="18218"/>
                    <a:pt x="17156" y="17015"/>
                  </a:cubicBezTo>
                  <a:cubicBezTo>
                    <a:pt x="18733" y="15867"/>
                    <a:pt x="20331" y="15543"/>
                    <a:pt x="21991" y="15543"/>
                  </a:cubicBezTo>
                  <a:cubicBezTo>
                    <a:pt x="23349" y="15543"/>
                    <a:pt x="24748" y="15759"/>
                    <a:pt x="26212" y="15919"/>
                  </a:cubicBezTo>
                  <a:cubicBezTo>
                    <a:pt x="26530" y="15954"/>
                    <a:pt x="26884" y="15989"/>
                    <a:pt x="27238" y="16025"/>
                  </a:cubicBezTo>
                  <a:cubicBezTo>
                    <a:pt x="25823" y="14150"/>
                    <a:pt x="24267" y="12417"/>
                    <a:pt x="22569" y="10825"/>
                  </a:cubicBezTo>
                  <a:cubicBezTo>
                    <a:pt x="21330" y="9693"/>
                    <a:pt x="19986" y="8667"/>
                    <a:pt x="18571" y="7712"/>
                  </a:cubicBezTo>
                  <a:cubicBezTo>
                    <a:pt x="16697" y="9127"/>
                    <a:pt x="14786" y="10436"/>
                    <a:pt x="12911" y="11603"/>
                  </a:cubicBezTo>
                  <a:cubicBezTo>
                    <a:pt x="12525" y="11861"/>
                    <a:pt x="5555" y="15351"/>
                    <a:pt x="4324" y="15351"/>
                  </a:cubicBezTo>
                  <a:cubicBezTo>
                    <a:pt x="4204" y="15351"/>
                    <a:pt x="4139" y="15318"/>
                    <a:pt x="4139" y="15246"/>
                  </a:cubicBezTo>
                  <a:lnTo>
                    <a:pt x="4139" y="1168"/>
                  </a:lnTo>
                  <a:cubicBezTo>
                    <a:pt x="2759" y="708"/>
                    <a:pt x="1380" y="354"/>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p:nvPr/>
          </p:nvSpPr>
          <p:spPr>
            <a:xfrm>
              <a:off x="2806962" y="3664525"/>
              <a:ext cx="374100" cy="365975"/>
            </a:xfrm>
            <a:custGeom>
              <a:avLst/>
              <a:gdLst/>
              <a:ahLst/>
              <a:cxnLst/>
              <a:rect l="l" t="t" r="r" b="b"/>
              <a:pathLst>
                <a:path w="14964" h="14639" extrusionOk="0">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p:nvPr/>
          </p:nvSpPr>
          <p:spPr>
            <a:xfrm>
              <a:off x="3022387" y="4028263"/>
              <a:ext cx="520900" cy="285925"/>
            </a:xfrm>
            <a:custGeom>
              <a:avLst/>
              <a:gdLst/>
              <a:ahLst/>
              <a:cxnLst/>
              <a:rect l="l" t="t" r="r" b="b"/>
              <a:pathLst>
                <a:path w="20836" h="11437" extrusionOk="0">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8"/>
          <p:cNvGrpSpPr/>
          <p:nvPr/>
        </p:nvGrpSpPr>
        <p:grpSpPr>
          <a:xfrm flipH="1">
            <a:off x="6260144" y="-165852"/>
            <a:ext cx="2883746" cy="1151043"/>
            <a:chOff x="5113525" y="1300068"/>
            <a:chExt cx="2164000" cy="863757"/>
          </a:xfrm>
        </p:grpSpPr>
        <p:sp>
          <p:nvSpPr>
            <p:cNvPr id="70" name="Google Shape;70;p8"/>
            <p:cNvSpPr/>
            <p:nvPr/>
          </p:nvSpPr>
          <p:spPr>
            <a:xfrm>
              <a:off x="6268475" y="1300068"/>
              <a:ext cx="1009050" cy="527050"/>
            </a:xfrm>
            <a:custGeom>
              <a:avLst/>
              <a:gdLst/>
              <a:ahLst/>
              <a:cxnLst/>
              <a:rect l="l" t="t" r="r" b="b"/>
              <a:pathLst>
                <a:path w="40362" h="21082" extrusionOk="0">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rgbClr val="CAD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8"/>
            <p:cNvSpPr/>
            <p:nvPr/>
          </p:nvSpPr>
          <p:spPr>
            <a:xfrm>
              <a:off x="5113525" y="1408925"/>
              <a:ext cx="1493675" cy="754900"/>
            </a:xfrm>
            <a:custGeom>
              <a:avLst/>
              <a:gdLst/>
              <a:ahLst/>
              <a:cxnLst/>
              <a:rect l="l" t="t" r="r" b="b"/>
              <a:pathLst>
                <a:path w="59747" h="30196" extrusionOk="0">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a:off x="6320650" y="1408925"/>
              <a:ext cx="385600" cy="293625"/>
            </a:xfrm>
            <a:custGeom>
              <a:avLst/>
              <a:gdLst/>
              <a:ahLst/>
              <a:cxnLst/>
              <a:rect l="l" t="t" r="r" b="b"/>
              <a:pathLst>
                <a:path w="15424" h="11745" extrusionOk="0">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8"/>
          <p:cNvSpPr/>
          <p:nvPr/>
        </p:nvSpPr>
        <p:spPr>
          <a:xfrm rot="10800000">
            <a:off x="771127" y="4488000"/>
            <a:ext cx="549200" cy="742875"/>
          </a:xfrm>
          <a:custGeom>
            <a:avLst/>
            <a:gdLst/>
            <a:ahLst/>
            <a:cxnLst/>
            <a:rect l="l" t="t" r="r" b="b"/>
            <a:pathLst>
              <a:path w="21968" h="29715" extrusionOk="0">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rot="10800000">
            <a:off x="-235724" y="4130000"/>
            <a:ext cx="1642200" cy="1192850"/>
          </a:xfrm>
          <a:custGeom>
            <a:avLst/>
            <a:gdLst/>
            <a:ahLst/>
            <a:cxnLst/>
            <a:rect l="l" t="t" r="r" b="b"/>
            <a:pathLst>
              <a:path w="65688" h="47714" extrusionOk="0">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130"/>
        <p:cNvGrpSpPr/>
        <p:nvPr/>
      </p:nvGrpSpPr>
      <p:grpSpPr>
        <a:xfrm>
          <a:off x="0" y="0"/>
          <a:ext cx="0" cy="0"/>
          <a:chOff x="0" y="0"/>
          <a:chExt cx="0" cy="0"/>
        </a:xfrm>
      </p:grpSpPr>
      <p:sp>
        <p:nvSpPr>
          <p:cNvPr id="131" name="Google Shape;131;p14"/>
          <p:cNvSpPr txBox="1">
            <a:spLocks noGrp="1"/>
          </p:cNvSpPr>
          <p:nvPr>
            <p:ph type="title"/>
          </p:nvPr>
        </p:nvSpPr>
        <p:spPr>
          <a:xfrm>
            <a:off x="5410825" y="4006001"/>
            <a:ext cx="2970600" cy="4659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1400">
                <a:latin typeface="Lato"/>
                <a:ea typeface="Lato"/>
                <a:cs typeface="Lato"/>
                <a:sym typeface="Lato"/>
              </a:defRPr>
            </a:lvl1pPr>
            <a:lvl2pPr lvl="1">
              <a:spcBef>
                <a:spcPts val="0"/>
              </a:spcBef>
              <a:spcAft>
                <a:spcPts val="0"/>
              </a:spcAft>
              <a:buSzPts val="2800"/>
              <a:buNone/>
              <a:defRPr>
                <a:latin typeface="Lato"/>
                <a:ea typeface="Lato"/>
                <a:cs typeface="Lato"/>
                <a:sym typeface="Lato"/>
              </a:defRPr>
            </a:lvl2pPr>
            <a:lvl3pPr lvl="2">
              <a:spcBef>
                <a:spcPts val="0"/>
              </a:spcBef>
              <a:spcAft>
                <a:spcPts val="0"/>
              </a:spcAft>
              <a:buSzPts val="2800"/>
              <a:buNone/>
              <a:defRPr>
                <a:latin typeface="Lato"/>
                <a:ea typeface="Lato"/>
                <a:cs typeface="Lato"/>
                <a:sym typeface="Lato"/>
              </a:defRPr>
            </a:lvl3pPr>
            <a:lvl4pPr lvl="3">
              <a:spcBef>
                <a:spcPts val="0"/>
              </a:spcBef>
              <a:spcAft>
                <a:spcPts val="0"/>
              </a:spcAft>
              <a:buSzPts val="2800"/>
              <a:buNone/>
              <a:defRPr>
                <a:latin typeface="Lato"/>
                <a:ea typeface="Lato"/>
                <a:cs typeface="Lato"/>
                <a:sym typeface="Lato"/>
              </a:defRPr>
            </a:lvl4pPr>
            <a:lvl5pPr lvl="4">
              <a:spcBef>
                <a:spcPts val="0"/>
              </a:spcBef>
              <a:spcAft>
                <a:spcPts val="0"/>
              </a:spcAft>
              <a:buSzPts val="2800"/>
              <a:buNone/>
              <a:defRPr>
                <a:latin typeface="Lato"/>
                <a:ea typeface="Lato"/>
                <a:cs typeface="Lato"/>
                <a:sym typeface="Lato"/>
              </a:defRPr>
            </a:lvl5pPr>
            <a:lvl6pPr lvl="5">
              <a:spcBef>
                <a:spcPts val="0"/>
              </a:spcBef>
              <a:spcAft>
                <a:spcPts val="0"/>
              </a:spcAft>
              <a:buSzPts val="2800"/>
              <a:buNone/>
              <a:defRPr>
                <a:latin typeface="Lato"/>
                <a:ea typeface="Lato"/>
                <a:cs typeface="Lato"/>
                <a:sym typeface="Lato"/>
              </a:defRPr>
            </a:lvl6pPr>
            <a:lvl7pPr lvl="6">
              <a:spcBef>
                <a:spcPts val="0"/>
              </a:spcBef>
              <a:spcAft>
                <a:spcPts val="0"/>
              </a:spcAft>
              <a:buSzPts val="2800"/>
              <a:buNone/>
              <a:defRPr>
                <a:latin typeface="Lato"/>
                <a:ea typeface="Lato"/>
                <a:cs typeface="Lato"/>
                <a:sym typeface="Lato"/>
              </a:defRPr>
            </a:lvl7pPr>
            <a:lvl8pPr lvl="7">
              <a:spcBef>
                <a:spcPts val="0"/>
              </a:spcBef>
              <a:spcAft>
                <a:spcPts val="0"/>
              </a:spcAft>
              <a:buSzPts val="2800"/>
              <a:buNone/>
              <a:defRPr>
                <a:latin typeface="Lato"/>
                <a:ea typeface="Lato"/>
                <a:cs typeface="Lato"/>
                <a:sym typeface="Lato"/>
              </a:defRPr>
            </a:lvl8pPr>
            <a:lvl9pPr lvl="8">
              <a:spcBef>
                <a:spcPts val="0"/>
              </a:spcBef>
              <a:spcAft>
                <a:spcPts val="0"/>
              </a:spcAft>
              <a:buSzPts val="2800"/>
              <a:buNone/>
              <a:defRPr>
                <a:latin typeface="Lato"/>
                <a:ea typeface="Lato"/>
                <a:cs typeface="Lato"/>
                <a:sym typeface="Lato"/>
              </a:defRPr>
            </a:lvl9pPr>
          </a:lstStyle>
          <a:p>
            <a:endParaRPr/>
          </a:p>
        </p:txBody>
      </p:sp>
      <p:sp>
        <p:nvSpPr>
          <p:cNvPr id="132" name="Google Shape;132;p14"/>
          <p:cNvSpPr txBox="1">
            <a:spLocks noGrp="1"/>
          </p:cNvSpPr>
          <p:nvPr>
            <p:ph type="subTitle" idx="1"/>
          </p:nvPr>
        </p:nvSpPr>
        <p:spPr>
          <a:xfrm>
            <a:off x="5410825" y="686750"/>
            <a:ext cx="2970600" cy="2535900"/>
          </a:xfrm>
          <a:prstGeom prst="rect">
            <a:avLst/>
          </a:prstGeom>
        </p:spPr>
        <p:txBody>
          <a:bodyPr spcFirstLastPara="1" wrap="square" lIns="91425" tIns="91425" rIns="91425" bIns="91425" anchor="t" anchorCtr="0">
            <a:noAutofit/>
          </a:bodyPr>
          <a:lstStyle>
            <a:lvl1pPr lvl="0">
              <a:spcBef>
                <a:spcPts val="0"/>
              </a:spcBef>
              <a:spcAft>
                <a:spcPts val="0"/>
              </a:spcAft>
              <a:buSzPts val="1700"/>
              <a:buNone/>
              <a:defRPr>
                <a:latin typeface="Palanquin SemiBold"/>
                <a:ea typeface="Palanquin SemiBold"/>
                <a:cs typeface="Palanquin SemiBold"/>
                <a:sym typeface="Palanquin SemiBold"/>
              </a:defRPr>
            </a:lvl1pPr>
            <a:lvl2pPr lvl="1">
              <a:spcBef>
                <a:spcPts val="1600"/>
              </a:spcBef>
              <a:spcAft>
                <a:spcPts val="0"/>
              </a:spcAft>
              <a:buSzPts val="300"/>
              <a:buNone/>
              <a:defRPr sz="300"/>
            </a:lvl2pPr>
            <a:lvl3pPr lvl="2">
              <a:spcBef>
                <a:spcPts val="1600"/>
              </a:spcBef>
              <a:spcAft>
                <a:spcPts val="0"/>
              </a:spcAft>
              <a:buSzPts val="300"/>
              <a:buNone/>
              <a:defRPr sz="300"/>
            </a:lvl3pPr>
            <a:lvl4pPr lvl="3">
              <a:spcBef>
                <a:spcPts val="1600"/>
              </a:spcBef>
              <a:spcAft>
                <a:spcPts val="0"/>
              </a:spcAft>
              <a:buSzPts val="300"/>
              <a:buNone/>
              <a:defRPr sz="300"/>
            </a:lvl4pPr>
            <a:lvl5pPr lvl="4">
              <a:spcBef>
                <a:spcPts val="1600"/>
              </a:spcBef>
              <a:spcAft>
                <a:spcPts val="0"/>
              </a:spcAft>
              <a:buSzPts val="300"/>
              <a:buNone/>
              <a:defRPr sz="300"/>
            </a:lvl5pPr>
            <a:lvl6pPr lvl="5">
              <a:spcBef>
                <a:spcPts val="1600"/>
              </a:spcBef>
              <a:spcAft>
                <a:spcPts val="0"/>
              </a:spcAft>
              <a:buSzPts val="300"/>
              <a:buNone/>
              <a:defRPr sz="300"/>
            </a:lvl6pPr>
            <a:lvl7pPr lvl="6">
              <a:spcBef>
                <a:spcPts val="1600"/>
              </a:spcBef>
              <a:spcAft>
                <a:spcPts val="0"/>
              </a:spcAft>
              <a:buSzPts val="300"/>
              <a:buNone/>
              <a:defRPr sz="300"/>
            </a:lvl7pPr>
            <a:lvl8pPr lvl="7">
              <a:spcBef>
                <a:spcPts val="1600"/>
              </a:spcBef>
              <a:spcAft>
                <a:spcPts val="0"/>
              </a:spcAft>
              <a:buSzPts val="300"/>
              <a:buNone/>
              <a:defRPr sz="300"/>
            </a:lvl8pPr>
            <a:lvl9pPr lvl="8">
              <a:spcBef>
                <a:spcPts val="1600"/>
              </a:spcBef>
              <a:spcAft>
                <a:spcPts val="1600"/>
              </a:spcAft>
              <a:buSzPts val="300"/>
              <a:buNone/>
              <a:defRPr sz="300"/>
            </a:lvl9pPr>
          </a:lstStyle>
          <a:p>
            <a:endParaRPr/>
          </a:p>
        </p:txBody>
      </p:sp>
      <p:grpSp>
        <p:nvGrpSpPr>
          <p:cNvPr id="133" name="Google Shape;133;p14"/>
          <p:cNvGrpSpPr/>
          <p:nvPr/>
        </p:nvGrpSpPr>
        <p:grpSpPr>
          <a:xfrm>
            <a:off x="0" y="-121125"/>
            <a:ext cx="2066700" cy="1236700"/>
            <a:chOff x="499875" y="1304575"/>
            <a:chExt cx="2066700" cy="1236700"/>
          </a:xfrm>
        </p:grpSpPr>
        <p:sp>
          <p:nvSpPr>
            <p:cNvPr id="134" name="Google Shape;134;p14"/>
            <p:cNvSpPr/>
            <p:nvPr/>
          </p:nvSpPr>
          <p:spPr>
            <a:xfrm>
              <a:off x="499875" y="1404500"/>
              <a:ext cx="628800" cy="1136775"/>
            </a:xfrm>
            <a:custGeom>
              <a:avLst/>
              <a:gdLst/>
              <a:ahLst/>
              <a:cxnLst/>
              <a:rect l="l" t="t" r="r" b="b"/>
              <a:pathLst>
                <a:path w="25152" h="45471" extrusionOk="0">
                  <a:moveTo>
                    <a:pt x="1" y="0"/>
                  </a:moveTo>
                  <a:lnTo>
                    <a:pt x="1" y="40574"/>
                  </a:lnTo>
                  <a:cubicBezTo>
                    <a:pt x="1" y="41777"/>
                    <a:pt x="2795" y="44005"/>
                    <a:pt x="3644" y="44571"/>
                  </a:cubicBezTo>
                  <a:cubicBezTo>
                    <a:pt x="4616" y="45195"/>
                    <a:pt x="5603" y="45471"/>
                    <a:pt x="6563" y="45471"/>
                  </a:cubicBezTo>
                  <a:cubicBezTo>
                    <a:pt x="8818" y="45471"/>
                    <a:pt x="10921" y="43946"/>
                    <a:pt x="12311" y="41812"/>
                  </a:cubicBezTo>
                  <a:cubicBezTo>
                    <a:pt x="14716" y="38027"/>
                    <a:pt x="16980" y="33641"/>
                    <a:pt x="20199" y="30316"/>
                  </a:cubicBezTo>
                  <a:cubicBezTo>
                    <a:pt x="20482" y="29997"/>
                    <a:pt x="20800" y="29679"/>
                    <a:pt x="21154" y="29396"/>
                  </a:cubicBezTo>
                  <a:cubicBezTo>
                    <a:pt x="21826" y="23665"/>
                    <a:pt x="24727" y="18289"/>
                    <a:pt x="24939" y="12487"/>
                  </a:cubicBezTo>
                  <a:cubicBezTo>
                    <a:pt x="25151" y="7960"/>
                    <a:pt x="23560" y="3573"/>
                    <a:pt x="20871" y="0"/>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4"/>
            <p:cNvSpPr/>
            <p:nvPr/>
          </p:nvSpPr>
          <p:spPr>
            <a:xfrm>
              <a:off x="924375" y="1304575"/>
              <a:ext cx="1642200" cy="1192850"/>
            </a:xfrm>
            <a:custGeom>
              <a:avLst/>
              <a:gdLst/>
              <a:ahLst/>
              <a:cxnLst/>
              <a:rect l="l" t="t" r="r" b="b"/>
              <a:pathLst>
                <a:path w="65688" h="47714" extrusionOk="0">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rgbClr val="CAD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p:nvPr/>
          </p:nvSpPr>
          <p:spPr>
            <a:xfrm>
              <a:off x="1015450" y="1396550"/>
              <a:ext cx="549200" cy="742875"/>
            </a:xfrm>
            <a:custGeom>
              <a:avLst/>
              <a:gdLst/>
              <a:ahLst/>
              <a:cxnLst/>
              <a:rect l="l" t="t" r="r" b="b"/>
              <a:pathLst>
                <a:path w="21968" h="29715" extrusionOk="0">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 name="Google Shape;137;p14"/>
          <p:cNvGrpSpPr/>
          <p:nvPr/>
        </p:nvGrpSpPr>
        <p:grpSpPr>
          <a:xfrm rot="-5400000">
            <a:off x="1913346" y="-321914"/>
            <a:ext cx="847718" cy="1369851"/>
            <a:chOff x="6130525" y="2382575"/>
            <a:chExt cx="1039125" cy="1679150"/>
          </a:xfrm>
        </p:grpSpPr>
        <p:sp>
          <p:nvSpPr>
            <p:cNvPr id="138" name="Google Shape;138;p14"/>
            <p:cNvSpPr/>
            <p:nvPr/>
          </p:nvSpPr>
          <p:spPr>
            <a:xfrm>
              <a:off x="6325075" y="3692300"/>
              <a:ext cx="587225" cy="359950"/>
            </a:xfrm>
            <a:custGeom>
              <a:avLst/>
              <a:gdLst/>
              <a:ahLst/>
              <a:cxnLst/>
              <a:rect l="l" t="t" r="r" b="b"/>
              <a:pathLst>
                <a:path w="23489" h="14398" extrusionOk="0">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4"/>
            <p:cNvSpPr/>
            <p:nvPr/>
          </p:nvSpPr>
          <p:spPr>
            <a:xfrm>
              <a:off x="6130525" y="2382575"/>
              <a:ext cx="1039125" cy="1679150"/>
            </a:xfrm>
            <a:custGeom>
              <a:avLst/>
              <a:gdLst/>
              <a:ahLst/>
              <a:cxnLst/>
              <a:rect l="l" t="t" r="r" b="b"/>
              <a:pathLst>
                <a:path w="41565" h="67166" extrusionOk="0">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4"/>
            <p:cNvSpPr/>
            <p:nvPr/>
          </p:nvSpPr>
          <p:spPr>
            <a:xfrm>
              <a:off x="6182700" y="2433000"/>
              <a:ext cx="508525" cy="535925"/>
            </a:xfrm>
            <a:custGeom>
              <a:avLst/>
              <a:gdLst/>
              <a:ahLst/>
              <a:cxnLst/>
              <a:rect l="l" t="t" r="r" b="b"/>
              <a:pathLst>
                <a:path w="20341" h="21437" extrusionOk="0">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141;p14"/>
          <p:cNvSpPr/>
          <p:nvPr/>
        </p:nvSpPr>
        <p:spPr>
          <a:xfrm>
            <a:off x="105500" y="4153475"/>
            <a:ext cx="979000" cy="893650"/>
          </a:xfrm>
          <a:custGeom>
            <a:avLst/>
            <a:gdLst/>
            <a:ahLst/>
            <a:cxnLst/>
            <a:rect l="l" t="t" r="r" b="b"/>
            <a:pathLst>
              <a:path w="39160" h="35746" extrusionOk="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a:off x="587475" y="4489725"/>
            <a:ext cx="508525" cy="535925"/>
          </a:xfrm>
          <a:custGeom>
            <a:avLst/>
            <a:gdLst/>
            <a:ahLst/>
            <a:cxnLst/>
            <a:rect l="l" t="t" r="r" b="b"/>
            <a:pathLst>
              <a:path w="20341" h="21437" extrusionOk="0">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4"/>
          <p:cNvSpPr/>
          <p:nvPr/>
        </p:nvSpPr>
        <p:spPr>
          <a:xfrm rot="5400000">
            <a:off x="8220520" y="4001729"/>
            <a:ext cx="1501265" cy="784145"/>
          </a:xfrm>
          <a:custGeom>
            <a:avLst/>
            <a:gdLst/>
            <a:ahLst/>
            <a:cxnLst/>
            <a:rect l="l" t="t" r="r" b="b"/>
            <a:pathLst>
              <a:path w="40362" h="21082" extrusionOk="0">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rgbClr val="CAD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4"/>
          <p:cNvSpPr/>
          <p:nvPr/>
        </p:nvSpPr>
        <p:spPr>
          <a:xfrm rot="5400000">
            <a:off x="8698759" y="3789213"/>
            <a:ext cx="573696" cy="436855"/>
          </a:xfrm>
          <a:custGeom>
            <a:avLst/>
            <a:gdLst/>
            <a:ahLst/>
            <a:cxnLst/>
            <a:rect l="l" t="t" r="r" b="b"/>
            <a:pathLst>
              <a:path w="15424" h="11745" extrusionOk="0">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4">
  <p:cSld name="CUSTOM_1">
    <p:spTree>
      <p:nvGrpSpPr>
        <p:cNvPr id="1" name="Shape 245"/>
        <p:cNvGrpSpPr/>
        <p:nvPr/>
      </p:nvGrpSpPr>
      <p:grpSpPr>
        <a:xfrm>
          <a:off x="0" y="0"/>
          <a:ext cx="0" cy="0"/>
          <a:chOff x="0" y="0"/>
          <a:chExt cx="0" cy="0"/>
        </a:xfrm>
      </p:grpSpPr>
      <p:sp>
        <p:nvSpPr>
          <p:cNvPr id="246" name="Google Shape;246;p23"/>
          <p:cNvSpPr txBox="1">
            <a:spLocks noGrp="1"/>
          </p:cNvSpPr>
          <p:nvPr>
            <p:ph type="title"/>
          </p:nvPr>
        </p:nvSpPr>
        <p:spPr>
          <a:xfrm>
            <a:off x="716250" y="540608"/>
            <a:ext cx="3871200" cy="544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247" name="Google Shape;247;p23"/>
          <p:cNvSpPr/>
          <p:nvPr/>
        </p:nvSpPr>
        <p:spPr>
          <a:xfrm rot="1217872" flipH="1">
            <a:off x="8321229" y="-28425"/>
            <a:ext cx="1493672" cy="754898"/>
          </a:xfrm>
          <a:custGeom>
            <a:avLst/>
            <a:gdLst/>
            <a:ahLst/>
            <a:cxnLst/>
            <a:rect l="l" t="t" r="r" b="b"/>
            <a:pathLst>
              <a:path w="59747" h="30196" extrusionOk="0">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3"/>
          <p:cNvSpPr/>
          <p:nvPr/>
        </p:nvSpPr>
        <p:spPr>
          <a:xfrm rot="1217948" flipH="1">
            <a:off x="7082284" y="-477709"/>
            <a:ext cx="1422297" cy="742898"/>
          </a:xfrm>
          <a:custGeom>
            <a:avLst/>
            <a:gdLst/>
            <a:ahLst/>
            <a:cxnLst/>
            <a:rect l="l" t="t" r="r" b="b"/>
            <a:pathLst>
              <a:path w="40362" h="21082" extrusionOk="0">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rgbClr val="CAD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3"/>
          <p:cNvSpPr/>
          <p:nvPr/>
        </p:nvSpPr>
        <p:spPr>
          <a:xfrm rot="1217948" flipH="1">
            <a:off x="7839205" y="100054"/>
            <a:ext cx="2105396" cy="1064062"/>
          </a:xfrm>
          <a:custGeom>
            <a:avLst/>
            <a:gdLst/>
            <a:ahLst/>
            <a:cxnLst/>
            <a:rect l="l" t="t" r="r" b="b"/>
            <a:pathLst>
              <a:path w="59747" h="30196" extrusionOk="0">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rot="1217948" flipH="1">
            <a:off x="7869547" y="-199119"/>
            <a:ext cx="543519" cy="413876"/>
          </a:xfrm>
          <a:custGeom>
            <a:avLst/>
            <a:gdLst/>
            <a:ahLst/>
            <a:cxnLst/>
            <a:rect l="l" t="t" r="r" b="b"/>
            <a:pathLst>
              <a:path w="15424" h="11745" extrusionOk="0">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5">
  <p:cSld name="CUSTOM_1_3">
    <p:bg>
      <p:bgPr>
        <a:solidFill>
          <a:schemeClr val="lt1"/>
        </a:solidFill>
        <a:effectLst/>
      </p:bgPr>
    </p:bg>
    <p:spTree>
      <p:nvGrpSpPr>
        <p:cNvPr id="1" name="Shape 251"/>
        <p:cNvGrpSpPr/>
        <p:nvPr/>
      </p:nvGrpSpPr>
      <p:grpSpPr>
        <a:xfrm>
          <a:off x="0" y="0"/>
          <a:ext cx="0" cy="0"/>
          <a:chOff x="0" y="0"/>
          <a:chExt cx="0" cy="0"/>
        </a:xfrm>
      </p:grpSpPr>
      <p:sp>
        <p:nvSpPr>
          <p:cNvPr id="252" name="Google Shape;252;p24"/>
          <p:cNvSpPr txBox="1">
            <a:spLocks noGrp="1"/>
          </p:cNvSpPr>
          <p:nvPr>
            <p:ph type="title"/>
          </p:nvPr>
        </p:nvSpPr>
        <p:spPr>
          <a:xfrm>
            <a:off x="716250" y="540865"/>
            <a:ext cx="3871200" cy="544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6">
  <p:cSld name="CUSTOM_1_1">
    <p:spTree>
      <p:nvGrpSpPr>
        <p:cNvPr id="1" name="Shape 273"/>
        <p:cNvGrpSpPr/>
        <p:nvPr/>
      </p:nvGrpSpPr>
      <p:grpSpPr>
        <a:xfrm>
          <a:off x="0" y="0"/>
          <a:ext cx="0" cy="0"/>
          <a:chOff x="0" y="0"/>
          <a:chExt cx="0" cy="0"/>
        </a:xfrm>
      </p:grpSpPr>
      <p:sp>
        <p:nvSpPr>
          <p:cNvPr id="274" name="Google Shape;274;p26"/>
          <p:cNvSpPr txBox="1">
            <a:spLocks noGrp="1"/>
          </p:cNvSpPr>
          <p:nvPr>
            <p:ph type="title"/>
          </p:nvPr>
        </p:nvSpPr>
        <p:spPr>
          <a:xfrm>
            <a:off x="716250" y="540808"/>
            <a:ext cx="3855900" cy="544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275" name="Google Shape;275;p26"/>
          <p:cNvSpPr/>
          <p:nvPr/>
        </p:nvSpPr>
        <p:spPr>
          <a:xfrm>
            <a:off x="8278407" y="4764865"/>
            <a:ext cx="601847" cy="368913"/>
          </a:xfrm>
          <a:custGeom>
            <a:avLst/>
            <a:gdLst/>
            <a:ahLst/>
            <a:cxnLst/>
            <a:rect l="l" t="t" r="r" b="b"/>
            <a:pathLst>
              <a:path w="23489" h="14398" extrusionOk="0">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6"/>
          <p:cNvSpPr/>
          <p:nvPr/>
        </p:nvSpPr>
        <p:spPr>
          <a:xfrm>
            <a:off x="8079017" y="3422562"/>
            <a:ext cx="1064999" cy="1720961"/>
          </a:xfrm>
          <a:custGeom>
            <a:avLst/>
            <a:gdLst/>
            <a:ahLst/>
            <a:cxnLst/>
            <a:rect l="l" t="t" r="r" b="b"/>
            <a:pathLst>
              <a:path w="41565" h="67166" extrusionOk="0">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6"/>
          <p:cNvSpPr/>
          <p:nvPr/>
        </p:nvSpPr>
        <p:spPr>
          <a:xfrm>
            <a:off x="7638524" y="3129627"/>
            <a:ext cx="1003377" cy="915902"/>
          </a:xfrm>
          <a:custGeom>
            <a:avLst/>
            <a:gdLst/>
            <a:ahLst/>
            <a:cxnLst/>
            <a:rect l="l" t="t" r="r" b="b"/>
            <a:pathLst>
              <a:path w="39160" h="35746" extrusionOk="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6"/>
          <p:cNvSpPr/>
          <p:nvPr/>
        </p:nvSpPr>
        <p:spPr>
          <a:xfrm>
            <a:off x="8132490" y="3474241"/>
            <a:ext cx="521187" cy="549270"/>
          </a:xfrm>
          <a:custGeom>
            <a:avLst/>
            <a:gdLst/>
            <a:ahLst/>
            <a:cxnLst/>
            <a:rect l="l" t="t" r="r" b="b"/>
            <a:pathLst>
              <a:path w="20341" h="21437" extrusionOk="0">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6"/>
          <p:cNvSpPr/>
          <p:nvPr/>
        </p:nvSpPr>
        <p:spPr>
          <a:xfrm>
            <a:off x="7516651" y="-112525"/>
            <a:ext cx="1642200" cy="1192850"/>
          </a:xfrm>
          <a:custGeom>
            <a:avLst/>
            <a:gdLst/>
            <a:ahLst/>
            <a:cxnLst/>
            <a:rect l="l" t="t" r="r" b="b"/>
            <a:pathLst>
              <a:path w="65688" h="47714" extrusionOk="0">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rgbClr val="CAD5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6"/>
          <p:cNvSpPr/>
          <p:nvPr/>
        </p:nvSpPr>
        <p:spPr>
          <a:xfrm>
            <a:off x="7602801" y="-20550"/>
            <a:ext cx="549200" cy="742875"/>
          </a:xfrm>
          <a:custGeom>
            <a:avLst/>
            <a:gdLst/>
            <a:ahLst/>
            <a:cxnLst/>
            <a:rect l="l" t="t" r="r" b="b"/>
            <a:pathLst>
              <a:path w="21968" h="29715" extrusionOk="0">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6"/>
          <p:cNvSpPr/>
          <p:nvPr/>
        </p:nvSpPr>
        <p:spPr>
          <a:xfrm>
            <a:off x="-494450" y="4515775"/>
            <a:ext cx="2184915" cy="668452"/>
          </a:xfrm>
          <a:custGeom>
            <a:avLst/>
            <a:gdLst/>
            <a:ahLst/>
            <a:cxnLst/>
            <a:rect l="l" t="t" r="r" b="b"/>
            <a:pathLst>
              <a:path w="71350" h="21827" extrusionOk="0">
                <a:moveTo>
                  <a:pt x="34242" y="1"/>
                </a:moveTo>
                <a:cubicBezTo>
                  <a:pt x="29988" y="1"/>
                  <a:pt x="25770" y="443"/>
                  <a:pt x="21791" y="1239"/>
                </a:cubicBezTo>
                <a:cubicBezTo>
                  <a:pt x="21069" y="1389"/>
                  <a:pt x="5824" y="3432"/>
                  <a:pt x="1272" y="3432"/>
                </a:cubicBezTo>
                <a:cubicBezTo>
                  <a:pt x="470" y="3432"/>
                  <a:pt x="0" y="3368"/>
                  <a:pt x="0" y="3220"/>
                </a:cubicBezTo>
                <a:lnTo>
                  <a:pt x="0" y="21827"/>
                </a:lnTo>
                <a:lnTo>
                  <a:pt x="71349" y="21827"/>
                </a:lnTo>
                <a:cubicBezTo>
                  <a:pt x="70960" y="19456"/>
                  <a:pt x="70040" y="17193"/>
                  <a:pt x="68625" y="15247"/>
                </a:cubicBezTo>
                <a:lnTo>
                  <a:pt x="67777" y="15212"/>
                </a:lnTo>
                <a:cubicBezTo>
                  <a:pt x="63850" y="14964"/>
                  <a:pt x="60030" y="13797"/>
                  <a:pt x="56634" y="11887"/>
                </a:cubicBezTo>
                <a:cubicBezTo>
                  <a:pt x="52424" y="9410"/>
                  <a:pt x="49028" y="5767"/>
                  <a:pt x="46906" y="1416"/>
                </a:cubicBezTo>
                <a:cubicBezTo>
                  <a:pt x="42785" y="443"/>
                  <a:pt x="38496" y="1"/>
                  <a:pt x="34242" y="1"/>
                </a:cubicBezTo>
                <a:close/>
              </a:path>
            </a:pathLst>
          </a:custGeom>
          <a:solidFill>
            <a:srgbClr val="FFD8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6"/>
          <p:cNvSpPr/>
          <p:nvPr/>
        </p:nvSpPr>
        <p:spPr>
          <a:xfrm>
            <a:off x="941929" y="4559109"/>
            <a:ext cx="665151" cy="423636"/>
          </a:xfrm>
          <a:custGeom>
            <a:avLst/>
            <a:gdLst/>
            <a:ahLst/>
            <a:cxnLst/>
            <a:rect l="l" t="t" r="r" b="b"/>
            <a:pathLst>
              <a:path w="21721" h="13833" extrusionOk="0">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rgbClr val="FEF4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 name="Google Shape;283;p26"/>
          <p:cNvGrpSpPr/>
          <p:nvPr/>
        </p:nvGrpSpPr>
        <p:grpSpPr>
          <a:xfrm rot="-2700000">
            <a:off x="6821202" y="1159923"/>
            <a:ext cx="894966" cy="644919"/>
            <a:chOff x="1224745" y="2688978"/>
            <a:chExt cx="894975" cy="644925"/>
          </a:xfrm>
        </p:grpSpPr>
        <p:sp>
          <p:nvSpPr>
            <p:cNvPr id="284" name="Google Shape;284;p26"/>
            <p:cNvSpPr/>
            <p:nvPr/>
          </p:nvSpPr>
          <p:spPr>
            <a:xfrm>
              <a:off x="1224745" y="2688978"/>
              <a:ext cx="657100" cy="644925"/>
            </a:xfrm>
            <a:custGeom>
              <a:avLst/>
              <a:gdLst/>
              <a:ahLst/>
              <a:cxnLst/>
              <a:rect l="l" t="t" r="r" b="b"/>
              <a:pathLst>
                <a:path w="26284" h="25797" extrusionOk="0">
                  <a:moveTo>
                    <a:pt x="16555" y="0"/>
                  </a:moveTo>
                  <a:cubicBezTo>
                    <a:pt x="14261" y="0"/>
                    <a:pt x="11956" y="260"/>
                    <a:pt x="9728" y="802"/>
                  </a:cubicBezTo>
                  <a:cubicBezTo>
                    <a:pt x="6863" y="1510"/>
                    <a:pt x="4811" y="3349"/>
                    <a:pt x="3219" y="5861"/>
                  </a:cubicBezTo>
                  <a:cubicBezTo>
                    <a:pt x="2618" y="6851"/>
                    <a:pt x="2088" y="7948"/>
                    <a:pt x="1698" y="9080"/>
                  </a:cubicBezTo>
                  <a:cubicBezTo>
                    <a:pt x="0" y="14067"/>
                    <a:pt x="1026" y="20965"/>
                    <a:pt x="5837" y="24007"/>
                  </a:cubicBezTo>
                  <a:cubicBezTo>
                    <a:pt x="7927" y="25325"/>
                    <a:pt x="10601" y="25796"/>
                    <a:pt x="13221" y="25796"/>
                  </a:cubicBezTo>
                  <a:cubicBezTo>
                    <a:pt x="14681" y="25796"/>
                    <a:pt x="16124" y="25650"/>
                    <a:pt x="17440" y="25422"/>
                  </a:cubicBezTo>
                  <a:cubicBezTo>
                    <a:pt x="18253" y="25281"/>
                    <a:pt x="19102" y="25104"/>
                    <a:pt x="19881" y="24856"/>
                  </a:cubicBezTo>
                  <a:cubicBezTo>
                    <a:pt x="19668" y="18772"/>
                    <a:pt x="20871" y="12723"/>
                    <a:pt x="23383" y="7170"/>
                  </a:cubicBezTo>
                  <a:cubicBezTo>
                    <a:pt x="24196" y="5365"/>
                    <a:pt x="25151" y="3632"/>
                    <a:pt x="26283" y="2005"/>
                  </a:cubicBezTo>
                  <a:cubicBezTo>
                    <a:pt x="24798" y="1333"/>
                    <a:pt x="23241" y="838"/>
                    <a:pt x="21649" y="519"/>
                  </a:cubicBezTo>
                  <a:cubicBezTo>
                    <a:pt x="20376" y="236"/>
                    <a:pt x="19067" y="95"/>
                    <a:pt x="17758" y="24"/>
                  </a:cubicBezTo>
                  <a:cubicBezTo>
                    <a:pt x="17358" y="8"/>
                    <a:pt x="16957" y="0"/>
                    <a:pt x="165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6"/>
            <p:cNvSpPr/>
            <p:nvPr/>
          </p:nvSpPr>
          <p:spPr>
            <a:xfrm>
              <a:off x="1716445" y="2738203"/>
              <a:ext cx="403275" cy="571300"/>
            </a:xfrm>
            <a:custGeom>
              <a:avLst/>
              <a:gdLst/>
              <a:ahLst/>
              <a:cxnLst/>
              <a:rect l="l" t="t" r="r" b="b"/>
              <a:pathLst>
                <a:path w="16131" h="22852" extrusionOk="0">
                  <a:moveTo>
                    <a:pt x="6615" y="1"/>
                  </a:moveTo>
                  <a:cubicBezTo>
                    <a:pt x="5483" y="1628"/>
                    <a:pt x="4528" y="3361"/>
                    <a:pt x="3715" y="5165"/>
                  </a:cubicBezTo>
                  <a:cubicBezTo>
                    <a:pt x="1203" y="10719"/>
                    <a:pt x="0" y="16768"/>
                    <a:pt x="213" y="22852"/>
                  </a:cubicBezTo>
                  <a:cubicBezTo>
                    <a:pt x="3325" y="21968"/>
                    <a:pt x="6155" y="20447"/>
                    <a:pt x="8632" y="18395"/>
                  </a:cubicBezTo>
                  <a:cubicBezTo>
                    <a:pt x="12169" y="15424"/>
                    <a:pt x="16131" y="8596"/>
                    <a:pt x="12452" y="4316"/>
                  </a:cubicBezTo>
                  <a:cubicBezTo>
                    <a:pt x="10825" y="2477"/>
                    <a:pt x="8844" y="1026"/>
                    <a:pt x="6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6250" y="543200"/>
            <a:ext cx="7711500" cy="474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Palanquin SemiBold"/>
              <a:buNone/>
              <a:defRPr sz="3000">
                <a:solidFill>
                  <a:schemeClr val="dk1"/>
                </a:solidFill>
                <a:latin typeface="Palanquin SemiBold"/>
                <a:ea typeface="Palanquin SemiBold"/>
                <a:cs typeface="Palanquin SemiBold"/>
                <a:sym typeface="Palanquin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6250" y="1701675"/>
            <a:ext cx="7711500" cy="2867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marL="914400" lvl="1"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8" r:id="rId5"/>
    <p:sldLayoutId id="2147483660" r:id="rId6"/>
    <p:sldLayoutId id="2147483669" r:id="rId7"/>
    <p:sldLayoutId id="2147483670" r:id="rId8"/>
    <p:sldLayoutId id="2147483672" r:id="rId9"/>
    <p:sldLayoutId id="2147483674" r:id="rId10"/>
    <p:sldLayoutId id="2147483675" r:id="rId11"/>
    <p:sldLayoutId id="2147483677" r:id="rId12"/>
    <p:sldLayoutId id="2147483685" r:id="rId13"/>
    <p:sldLayoutId id="2147483686" r:id="rId14"/>
    <p:sldLayoutId id="2147483687"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pic>
        <p:nvPicPr>
          <p:cNvPr id="483" name="Google Shape;483;p44"/>
          <p:cNvPicPr preferRelativeResize="0"/>
          <p:nvPr/>
        </p:nvPicPr>
        <p:blipFill rotWithShape="1">
          <a:blip r:embed="rId3">
            <a:alphaModFix/>
          </a:blip>
          <a:srcRect l="3094" t="2412" r="-6603" b="-1687"/>
          <a:stretch/>
        </p:blipFill>
        <p:spPr>
          <a:xfrm>
            <a:off x="4566625" y="678450"/>
            <a:ext cx="4485900" cy="4431300"/>
          </a:xfrm>
          <a:prstGeom prst="ellipse">
            <a:avLst/>
          </a:prstGeom>
          <a:noFill/>
          <a:ln>
            <a:noFill/>
          </a:ln>
        </p:spPr>
      </p:pic>
      <p:sp>
        <p:nvSpPr>
          <p:cNvPr id="484" name="Google Shape;484;p44"/>
          <p:cNvSpPr txBox="1">
            <a:spLocks noGrp="1"/>
          </p:cNvSpPr>
          <p:nvPr>
            <p:ph type="ctrTitle"/>
          </p:nvPr>
        </p:nvSpPr>
        <p:spPr>
          <a:xfrm flipH="1">
            <a:off x="990644" y="1001027"/>
            <a:ext cx="2715082" cy="125128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4000" dirty="0"/>
              <a:t>WHAT</a:t>
            </a:r>
            <a:r>
              <a:rPr lang="en-IN" sz="4800" dirty="0"/>
              <a:t> </a:t>
            </a:r>
            <a:r>
              <a:rPr lang="en-IN" sz="4000" dirty="0"/>
              <a:t>IS</a:t>
            </a:r>
            <a:r>
              <a:rPr lang="en-IN" sz="4800" dirty="0"/>
              <a:t> </a:t>
            </a:r>
            <a:r>
              <a:rPr lang="en" sz="4800" dirty="0"/>
              <a:t>MARCO ?</a:t>
            </a:r>
            <a:endParaRPr sz="4800" dirty="0"/>
          </a:p>
        </p:txBody>
      </p:sp>
      <p:sp>
        <p:nvSpPr>
          <p:cNvPr id="2" name="TextBox 1">
            <a:extLst>
              <a:ext uri="{FF2B5EF4-FFF2-40B4-BE49-F238E27FC236}">
                <a16:creationId xmlns:a16="http://schemas.microsoft.com/office/drawing/2014/main" id="{0A941083-777E-E3CB-862A-6DD4952CFD5B}"/>
              </a:ext>
            </a:extLst>
          </p:cNvPr>
          <p:cNvSpPr txBox="1"/>
          <p:nvPr/>
        </p:nvSpPr>
        <p:spPr>
          <a:xfrm>
            <a:off x="990644" y="2571750"/>
            <a:ext cx="2926080" cy="738664"/>
          </a:xfrm>
          <a:prstGeom prst="rect">
            <a:avLst/>
          </a:prstGeom>
          <a:noFill/>
        </p:spPr>
        <p:txBody>
          <a:bodyPr wrap="square" rtlCol="0">
            <a:spAutoFit/>
          </a:bodyPr>
          <a:lstStyle/>
          <a:p>
            <a:pPr marL="0" lvl="0" indent="0" algn="l" rtl="0">
              <a:spcBef>
                <a:spcPts val="0"/>
              </a:spcBef>
              <a:spcAft>
                <a:spcPts val="1600"/>
              </a:spcAft>
              <a:buNone/>
            </a:pPr>
            <a:r>
              <a:rPr lang="en-US" dirty="0"/>
              <a:t>A Modern Day solution to Defi your investment portfolio with bonds.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2201435B-C544-A696-F833-331FE6EAED85}"/>
              </a:ext>
            </a:extLst>
          </p:cNvPr>
          <p:cNvPicPr>
            <a:picLocks noChangeAspect="1"/>
          </p:cNvPicPr>
          <p:nvPr/>
        </p:nvPicPr>
        <p:blipFill>
          <a:blip r:embed="rId2"/>
          <a:stretch>
            <a:fillRect/>
          </a:stretch>
        </p:blipFill>
        <p:spPr>
          <a:xfrm>
            <a:off x="1509485" y="1225913"/>
            <a:ext cx="5953760" cy="3553651"/>
          </a:xfrm>
          <a:prstGeom prst="rect">
            <a:avLst/>
          </a:prstGeom>
        </p:spPr>
      </p:pic>
      <p:sp>
        <p:nvSpPr>
          <p:cNvPr id="5" name="TextBox 4">
            <a:extLst>
              <a:ext uri="{FF2B5EF4-FFF2-40B4-BE49-F238E27FC236}">
                <a16:creationId xmlns:a16="http://schemas.microsoft.com/office/drawing/2014/main" id="{7B6A9DFE-3E9D-98A0-EA91-8A72AB2BE986}"/>
              </a:ext>
            </a:extLst>
          </p:cNvPr>
          <p:cNvSpPr txBox="1"/>
          <p:nvPr/>
        </p:nvSpPr>
        <p:spPr>
          <a:xfrm>
            <a:off x="1628504" y="496388"/>
            <a:ext cx="3126377" cy="553998"/>
          </a:xfrm>
          <a:prstGeom prst="rect">
            <a:avLst/>
          </a:prstGeom>
          <a:noFill/>
        </p:spPr>
        <p:txBody>
          <a:bodyPr wrap="square" rtlCol="0">
            <a:spAutoFit/>
          </a:bodyPr>
          <a:lstStyle/>
          <a:p>
            <a:r>
              <a:rPr lang="en-US" sz="3000" dirty="0"/>
              <a:t>Prototype</a:t>
            </a:r>
          </a:p>
        </p:txBody>
      </p:sp>
    </p:spTree>
    <p:extLst>
      <p:ext uri="{BB962C8B-B14F-4D97-AF65-F5344CB8AC3E}">
        <p14:creationId xmlns:p14="http://schemas.microsoft.com/office/powerpoint/2010/main" val="3515877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9742A3-6CCE-033A-FF6E-90BC0F8FE658}"/>
              </a:ext>
            </a:extLst>
          </p:cNvPr>
          <p:cNvSpPr txBox="1"/>
          <p:nvPr/>
        </p:nvSpPr>
        <p:spPr>
          <a:xfrm>
            <a:off x="1490504" y="224110"/>
            <a:ext cx="5596527" cy="615553"/>
          </a:xfrm>
          <a:prstGeom prst="rect">
            <a:avLst/>
          </a:prstGeom>
          <a:noFill/>
        </p:spPr>
        <p:txBody>
          <a:bodyPr wrap="square" rtlCol="0">
            <a:spAutoFit/>
          </a:bodyPr>
          <a:lstStyle/>
          <a:p>
            <a:r>
              <a:rPr lang="en-US" sz="3400" dirty="0">
                <a:latin typeface="Lato" panose="020F0502020204030203" pitchFamily="34" charset="0"/>
                <a:ea typeface="Lato" panose="020F0502020204030203" pitchFamily="34" charset="0"/>
                <a:cs typeface="Lato" panose="020F0502020204030203" pitchFamily="34" charset="0"/>
              </a:rPr>
              <a:t>Tech Stack/Architecture</a:t>
            </a:r>
          </a:p>
        </p:txBody>
      </p:sp>
      <p:pic>
        <p:nvPicPr>
          <p:cNvPr id="6" name="Picture 5" descr="Logo, company name&#10;&#10;Description automatically generated">
            <a:extLst>
              <a:ext uri="{FF2B5EF4-FFF2-40B4-BE49-F238E27FC236}">
                <a16:creationId xmlns:a16="http://schemas.microsoft.com/office/drawing/2014/main" id="{9E800158-13D7-B62A-4785-41CE2969EE08}"/>
              </a:ext>
            </a:extLst>
          </p:cNvPr>
          <p:cNvPicPr>
            <a:picLocks noChangeAspect="1"/>
          </p:cNvPicPr>
          <p:nvPr/>
        </p:nvPicPr>
        <p:blipFill>
          <a:blip r:embed="rId2"/>
          <a:stretch>
            <a:fillRect/>
          </a:stretch>
        </p:blipFill>
        <p:spPr>
          <a:xfrm>
            <a:off x="985882" y="1499997"/>
            <a:ext cx="2066471" cy="1033236"/>
          </a:xfrm>
          <a:prstGeom prst="rect">
            <a:avLst/>
          </a:prstGeom>
        </p:spPr>
      </p:pic>
      <p:pic>
        <p:nvPicPr>
          <p:cNvPr id="10" name="Picture 9" descr="Icon&#10;&#10;Description automatically generated">
            <a:extLst>
              <a:ext uri="{FF2B5EF4-FFF2-40B4-BE49-F238E27FC236}">
                <a16:creationId xmlns:a16="http://schemas.microsoft.com/office/drawing/2014/main" id="{3CE9C608-5569-47C6-5BB2-86FF5F66D406}"/>
              </a:ext>
            </a:extLst>
          </p:cNvPr>
          <p:cNvPicPr>
            <a:picLocks noChangeAspect="1"/>
          </p:cNvPicPr>
          <p:nvPr/>
        </p:nvPicPr>
        <p:blipFill>
          <a:blip r:embed="rId3"/>
          <a:stretch>
            <a:fillRect/>
          </a:stretch>
        </p:blipFill>
        <p:spPr>
          <a:xfrm>
            <a:off x="170752" y="2217148"/>
            <a:ext cx="1284459" cy="1284459"/>
          </a:xfrm>
          <a:prstGeom prst="rect">
            <a:avLst/>
          </a:prstGeom>
        </p:spPr>
      </p:pic>
      <p:pic>
        <p:nvPicPr>
          <p:cNvPr id="12" name="Picture 11" descr="Text&#10;&#10;Description automatically generated with medium confidence">
            <a:extLst>
              <a:ext uri="{FF2B5EF4-FFF2-40B4-BE49-F238E27FC236}">
                <a16:creationId xmlns:a16="http://schemas.microsoft.com/office/drawing/2014/main" id="{CA3505D8-437A-8558-4E69-3D0A67B1A590}"/>
              </a:ext>
            </a:extLst>
          </p:cNvPr>
          <p:cNvPicPr>
            <a:picLocks noChangeAspect="1"/>
          </p:cNvPicPr>
          <p:nvPr/>
        </p:nvPicPr>
        <p:blipFill>
          <a:blip r:embed="rId4"/>
          <a:stretch>
            <a:fillRect/>
          </a:stretch>
        </p:blipFill>
        <p:spPr>
          <a:xfrm>
            <a:off x="4659817" y="2846723"/>
            <a:ext cx="1181100" cy="889000"/>
          </a:xfrm>
          <a:prstGeom prst="rect">
            <a:avLst/>
          </a:prstGeom>
        </p:spPr>
      </p:pic>
      <p:pic>
        <p:nvPicPr>
          <p:cNvPr id="14" name="Picture 13" descr="Logo&#10;&#10;Description automatically generated">
            <a:extLst>
              <a:ext uri="{FF2B5EF4-FFF2-40B4-BE49-F238E27FC236}">
                <a16:creationId xmlns:a16="http://schemas.microsoft.com/office/drawing/2014/main" id="{6BE67E29-51E1-C343-216E-2C53F9E5D607}"/>
              </a:ext>
            </a:extLst>
          </p:cNvPr>
          <p:cNvPicPr>
            <a:picLocks noChangeAspect="1"/>
          </p:cNvPicPr>
          <p:nvPr/>
        </p:nvPicPr>
        <p:blipFill>
          <a:blip r:embed="rId5"/>
          <a:stretch>
            <a:fillRect/>
          </a:stretch>
        </p:blipFill>
        <p:spPr>
          <a:xfrm>
            <a:off x="5422666" y="1699443"/>
            <a:ext cx="908196" cy="908196"/>
          </a:xfrm>
          <a:prstGeom prst="rect">
            <a:avLst/>
          </a:prstGeom>
        </p:spPr>
      </p:pic>
      <p:pic>
        <p:nvPicPr>
          <p:cNvPr id="16" name="Picture 15" descr="Icon&#10;&#10;Description automatically generated">
            <a:extLst>
              <a:ext uri="{FF2B5EF4-FFF2-40B4-BE49-F238E27FC236}">
                <a16:creationId xmlns:a16="http://schemas.microsoft.com/office/drawing/2014/main" id="{91AFF377-2A90-026B-A142-2742E79B8E9B}"/>
              </a:ext>
            </a:extLst>
          </p:cNvPr>
          <p:cNvPicPr>
            <a:picLocks noChangeAspect="1"/>
          </p:cNvPicPr>
          <p:nvPr/>
        </p:nvPicPr>
        <p:blipFill>
          <a:blip r:embed="rId6"/>
          <a:stretch>
            <a:fillRect/>
          </a:stretch>
        </p:blipFill>
        <p:spPr>
          <a:xfrm>
            <a:off x="6988577" y="2195650"/>
            <a:ext cx="1901116" cy="1018899"/>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526AEBA3-5073-5B74-3668-B9513111060C}"/>
              </a:ext>
            </a:extLst>
          </p:cNvPr>
          <p:cNvPicPr>
            <a:picLocks noChangeAspect="1"/>
          </p:cNvPicPr>
          <p:nvPr/>
        </p:nvPicPr>
        <p:blipFill>
          <a:blip r:embed="rId7"/>
          <a:stretch>
            <a:fillRect/>
          </a:stretch>
        </p:blipFill>
        <p:spPr>
          <a:xfrm>
            <a:off x="4288768" y="1814854"/>
            <a:ext cx="1042988" cy="695325"/>
          </a:xfrm>
          <a:prstGeom prst="rect">
            <a:avLst/>
          </a:prstGeom>
        </p:spPr>
      </p:pic>
      <p:pic>
        <p:nvPicPr>
          <p:cNvPr id="20" name="Picture 19" descr="A picture containing businesscard&#10;&#10;Description automatically generated">
            <a:extLst>
              <a:ext uri="{FF2B5EF4-FFF2-40B4-BE49-F238E27FC236}">
                <a16:creationId xmlns:a16="http://schemas.microsoft.com/office/drawing/2014/main" id="{32403703-4235-345A-B66F-8E0AA55B9CC9}"/>
              </a:ext>
            </a:extLst>
          </p:cNvPr>
          <p:cNvPicPr>
            <a:picLocks noChangeAspect="1"/>
          </p:cNvPicPr>
          <p:nvPr/>
        </p:nvPicPr>
        <p:blipFill>
          <a:blip r:embed="rId8"/>
          <a:stretch>
            <a:fillRect/>
          </a:stretch>
        </p:blipFill>
        <p:spPr>
          <a:xfrm>
            <a:off x="2782985" y="2217148"/>
            <a:ext cx="1440911" cy="1440911"/>
          </a:xfrm>
          <a:prstGeom prst="rect">
            <a:avLst/>
          </a:prstGeom>
        </p:spPr>
      </p:pic>
      <p:cxnSp>
        <p:nvCxnSpPr>
          <p:cNvPr id="22" name="Straight Arrow Connector 21">
            <a:extLst>
              <a:ext uri="{FF2B5EF4-FFF2-40B4-BE49-F238E27FC236}">
                <a16:creationId xmlns:a16="http://schemas.microsoft.com/office/drawing/2014/main" id="{00F2B2E7-2A53-6481-7D9D-BFE2882A7FD3}"/>
              </a:ext>
            </a:extLst>
          </p:cNvPr>
          <p:cNvCxnSpPr>
            <a:cxnSpLocks/>
          </p:cNvCxnSpPr>
          <p:nvPr/>
        </p:nvCxnSpPr>
        <p:spPr>
          <a:xfrm>
            <a:off x="1204865" y="2658836"/>
            <a:ext cx="162850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AA8C0817-0BE5-F3A6-E040-8835FA1DDB35}"/>
              </a:ext>
            </a:extLst>
          </p:cNvPr>
          <p:cNvCxnSpPr/>
          <p:nvPr/>
        </p:nvCxnSpPr>
        <p:spPr>
          <a:xfrm flipH="1">
            <a:off x="4081293" y="2705100"/>
            <a:ext cx="26474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6D5ADE06-533D-2C23-9217-39B9D6299539}"/>
              </a:ext>
            </a:extLst>
          </p:cNvPr>
          <p:cNvSpPr txBox="1"/>
          <p:nvPr/>
        </p:nvSpPr>
        <p:spPr>
          <a:xfrm>
            <a:off x="1272049" y="2683040"/>
            <a:ext cx="1510936" cy="307777"/>
          </a:xfrm>
          <a:prstGeom prst="rect">
            <a:avLst/>
          </a:prstGeom>
          <a:noFill/>
        </p:spPr>
        <p:txBody>
          <a:bodyPr wrap="square" rtlCol="0">
            <a:spAutoFit/>
          </a:bodyPr>
          <a:lstStyle/>
          <a:p>
            <a:r>
              <a:rPr lang="en-US" dirty="0"/>
              <a:t>Deploy Contract</a:t>
            </a:r>
          </a:p>
        </p:txBody>
      </p:sp>
      <p:sp>
        <p:nvSpPr>
          <p:cNvPr id="29" name="TextBox 28">
            <a:extLst>
              <a:ext uri="{FF2B5EF4-FFF2-40B4-BE49-F238E27FC236}">
                <a16:creationId xmlns:a16="http://schemas.microsoft.com/office/drawing/2014/main" id="{8434B62A-60AC-75CB-14AA-C402810B09D9}"/>
              </a:ext>
            </a:extLst>
          </p:cNvPr>
          <p:cNvSpPr txBox="1"/>
          <p:nvPr/>
        </p:nvSpPr>
        <p:spPr>
          <a:xfrm>
            <a:off x="4746051" y="2705099"/>
            <a:ext cx="1079863" cy="307777"/>
          </a:xfrm>
          <a:prstGeom prst="rect">
            <a:avLst/>
          </a:prstGeom>
          <a:noFill/>
        </p:spPr>
        <p:txBody>
          <a:bodyPr wrap="square" rtlCol="0">
            <a:spAutoFit/>
          </a:bodyPr>
          <a:lstStyle/>
          <a:p>
            <a:r>
              <a:rPr lang="en-US" dirty="0"/>
              <a:t>Front-end</a:t>
            </a:r>
          </a:p>
        </p:txBody>
      </p:sp>
      <p:sp>
        <p:nvSpPr>
          <p:cNvPr id="30" name="TextBox 29">
            <a:extLst>
              <a:ext uri="{FF2B5EF4-FFF2-40B4-BE49-F238E27FC236}">
                <a16:creationId xmlns:a16="http://schemas.microsoft.com/office/drawing/2014/main" id="{37F7CB18-33B7-2512-0E69-C8D875706DB5}"/>
              </a:ext>
            </a:extLst>
          </p:cNvPr>
          <p:cNvSpPr txBox="1"/>
          <p:nvPr/>
        </p:nvSpPr>
        <p:spPr>
          <a:xfrm>
            <a:off x="5519809" y="1384381"/>
            <a:ext cx="713909" cy="307777"/>
          </a:xfrm>
          <a:prstGeom prst="rect">
            <a:avLst/>
          </a:prstGeom>
          <a:noFill/>
        </p:spPr>
        <p:txBody>
          <a:bodyPr wrap="square" rtlCol="0">
            <a:spAutoFit/>
          </a:bodyPr>
          <a:lstStyle/>
          <a:p>
            <a:r>
              <a:rPr lang="en-US" dirty="0"/>
              <a:t>Infura</a:t>
            </a:r>
          </a:p>
        </p:txBody>
      </p:sp>
      <p:sp>
        <p:nvSpPr>
          <p:cNvPr id="31" name="TextBox 30">
            <a:extLst>
              <a:ext uri="{FF2B5EF4-FFF2-40B4-BE49-F238E27FC236}">
                <a16:creationId xmlns:a16="http://schemas.microsoft.com/office/drawing/2014/main" id="{F35515D5-39C5-D717-7A75-28148826CE2A}"/>
              </a:ext>
            </a:extLst>
          </p:cNvPr>
          <p:cNvSpPr txBox="1"/>
          <p:nvPr/>
        </p:nvSpPr>
        <p:spPr>
          <a:xfrm>
            <a:off x="4251123" y="1416990"/>
            <a:ext cx="1042988" cy="307777"/>
          </a:xfrm>
          <a:prstGeom prst="rect">
            <a:avLst/>
          </a:prstGeom>
          <a:noFill/>
        </p:spPr>
        <p:txBody>
          <a:bodyPr wrap="square" rtlCol="0">
            <a:spAutoFit/>
          </a:bodyPr>
          <a:lstStyle/>
          <a:p>
            <a:r>
              <a:rPr lang="en-US" dirty="0"/>
              <a:t>MetaMask</a:t>
            </a:r>
          </a:p>
        </p:txBody>
      </p:sp>
      <p:sp>
        <p:nvSpPr>
          <p:cNvPr id="32" name="TextBox 31">
            <a:extLst>
              <a:ext uri="{FF2B5EF4-FFF2-40B4-BE49-F238E27FC236}">
                <a16:creationId xmlns:a16="http://schemas.microsoft.com/office/drawing/2014/main" id="{F1286A5A-B9E4-1B5B-C220-69CF93896C13}"/>
              </a:ext>
            </a:extLst>
          </p:cNvPr>
          <p:cNvSpPr txBox="1"/>
          <p:nvPr/>
        </p:nvSpPr>
        <p:spPr>
          <a:xfrm>
            <a:off x="3052353" y="3579223"/>
            <a:ext cx="962298" cy="307777"/>
          </a:xfrm>
          <a:prstGeom prst="rect">
            <a:avLst/>
          </a:prstGeom>
          <a:noFill/>
        </p:spPr>
        <p:txBody>
          <a:bodyPr wrap="square" rtlCol="0">
            <a:spAutoFit/>
          </a:bodyPr>
          <a:lstStyle/>
          <a:p>
            <a:r>
              <a:rPr lang="en-US" dirty="0"/>
              <a:t>Ethereum</a:t>
            </a:r>
          </a:p>
        </p:txBody>
      </p:sp>
    </p:spTree>
    <p:extLst>
      <p:ext uri="{BB962C8B-B14F-4D97-AF65-F5344CB8AC3E}">
        <p14:creationId xmlns:p14="http://schemas.microsoft.com/office/powerpoint/2010/main" val="3312395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62"/>
          <p:cNvSpPr txBox="1">
            <a:spLocks noGrp="1"/>
          </p:cNvSpPr>
          <p:nvPr>
            <p:ph type="title"/>
          </p:nvPr>
        </p:nvSpPr>
        <p:spPr>
          <a:xfrm>
            <a:off x="716250" y="539496"/>
            <a:ext cx="38556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Future Prospects</a:t>
            </a:r>
            <a:endParaRPr dirty="0"/>
          </a:p>
        </p:txBody>
      </p:sp>
      <p:sp>
        <p:nvSpPr>
          <p:cNvPr id="806" name="Google Shape;806;p62"/>
          <p:cNvSpPr txBox="1">
            <a:spLocks noGrp="1"/>
          </p:cNvSpPr>
          <p:nvPr>
            <p:ph type="subTitle" idx="2"/>
          </p:nvPr>
        </p:nvSpPr>
        <p:spPr>
          <a:xfrm>
            <a:off x="5337989" y="1661189"/>
            <a:ext cx="3300913" cy="109072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In addition to bond issuance and bond verifications, the platform has potential to be peer-to peer bond buying &amp; selling marketplace.</a:t>
            </a:r>
            <a:endParaRPr dirty="0"/>
          </a:p>
        </p:txBody>
      </p:sp>
      <p:pic>
        <p:nvPicPr>
          <p:cNvPr id="809" name="Google Shape;809;p62"/>
          <p:cNvPicPr preferRelativeResize="0"/>
          <p:nvPr/>
        </p:nvPicPr>
        <p:blipFill rotWithShape="1">
          <a:blip r:embed="rId3">
            <a:alphaModFix/>
          </a:blip>
          <a:srcRect l="-7096" t="8892" r="5284" b="11641"/>
          <a:stretch/>
        </p:blipFill>
        <p:spPr>
          <a:xfrm>
            <a:off x="1092975" y="1455425"/>
            <a:ext cx="3565374" cy="29804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pic>
        <p:nvPicPr>
          <p:cNvPr id="585" name="Google Shape;585;p53"/>
          <p:cNvPicPr preferRelativeResize="0"/>
          <p:nvPr/>
        </p:nvPicPr>
        <p:blipFill rotWithShape="1">
          <a:blip r:embed="rId3">
            <a:alphaModFix/>
          </a:blip>
          <a:srcRect l="1723" t="4439" r="1423" b="7299"/>
          <a:stretch/>
        </p:blipFill>
        <p:spPr>
          <a:xfrm>
            <a:off x="449067" y="1426389"/>
            <a:ext cx="2172214" cy="2290722"/>
          </a:xfrm>
          <a:prstGeom prst="rect">
            <a:avLst/>
          </a:prstGeom>
          <a:noFill/>
          <a:ln>
            <a:noFill/>
          </a:ln>
        </p:spPr>
      </p:pic>
      <p:sp>
        <p:nvSpPr>
          <p:cNvPr id="586" name="Google Shape;586;p53"/>
          <p:cNvSpPr txBox="1">
            <a:spLocks noGrp="1"/>
          </p:cNvSpPr>
          <p:nvPr>
            <p:ph type="title"/>
          </p:nvPr>
        </p:nvSpPr>
        <p:spPr>
          <a:xfrm>
            <a:off x="3285934" y="1349755"/>
            <a:ext cx="5318134" cy="24439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IN" dirty="0"/>
              <a:t>The financial services industry stands to benefit tremendously from the growth of blockchain given the technology’s many financial services applications. As cyber threats to the industry continue to evolve in complexity and intensity, emerging technologies, such as permissioned blockchains, can contribute to the important goals of reducing cybersecurity risk and adequately protecting consumers’ financial information and the integrity of the global financial system.</a:t>
            </a:r>
            <a:br>
              <a:rPr lang="en-IN" dirty="0"/>
            </a:br>
            <a:br>
              <a:rPr lang="en-IN" dirty="0"/>
            </a:br>
            <a:r>
              <a:rPr lang="en-IN" dirty="0"/>
              <a:t>Permissioned blockchains offer significant cybersecurity capabilities, share some of the same cyber risks that affect other IT systems, and have unique characteristics, all of which merit further consideration and evaluation by governments and industry.</a:t>
            </a:r>
            <a:endParaRPr dirty="0"/>
          </a:p>
        </p:txBody>
      </p:sp>
      <p:sp>
        <p:nvSpPr>
          <p:cNvPr id="587" name="Google Shape;587;p53"/>
          <p:cNvSpPr txBox="1">
            <a:spLocks noGrp="1"/>
          </p:cNvSpPr>
          <p:nvPr>
            <p:ph type="subTitle" idx="1"/>
          </p:nvPr>
        </p:nvSpPr>
        <p:spPr>
          <a:xfrm>
            <a:off x="3285934" y="782544"/>
            <a:ext cx="2740398" cy="465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3000" dirty="0"/>
              <a:t>Conclusion</a:t>
            </a:r>
            <a:endParaRPr sz="3000" dirty="0"/>
          </a:p>
          <a:p>
            <a:pPr marL="0" lvl="0" indent="0" algn="l" rtl="0">
              <a:spcBef>
                <a:spcPts val="0"/>
              </a:spcBef>
              <a:spcAft>
                <a:spcPts val="1600"/>
              </a:spcAft>
              <a:buNone/>
            </a:pP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63"/>
          <p:cNvSpPr txBox="1">
            <a:spLocks noGrp="1"/>
          </p:cNvSpPr>
          <p:nvPr>
            <p:ph type="title"/>
          </p:nvPr>
        </p:nvSpPr>
        <p:spPr>
          <a:xfrm>
            <a:off x="2055223" y="895712"/>
            <a:ext cx="2656670" cy="171947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Lato" panose="020F0502020204030203" pitchFamily="34" charset="0"/>
                <a:ea typeface="Lato" panose="020F0502020204030203" pitchFamily="34" charset="0"/>
                <a:cs typeface="Lato" panose="020F0502020204030203" pitchFamily="34" charset="0"/>
              </a:rPr>
              <a:t>Thank You!</a:t>
            </a:r>
            <a:endParaRPr dirty="0">
              <a:latin typeface="Lato" panose="020F0502020204030203" pitchFamily="34" charset="0"/>
              <a:ea typeface="Lato" panose="020F0502020204030203" pitchFamily="34" charset="0"/>
              <a:cs typeface="Lato" panose="020F0502020204030203" pitchFamily="34" charset="0"/>
            </a:endParaRPr>
          </a:p>
        </p:txBody>
      </p:sp>
      <p:pic>
        <p:nvPicPr>
          <p:cNvPr id="2" name="Google Shape;1132;p77">
            <a:extLst>
              <a:ext uri="{FF2B5EF4-FFF2-40B4-BE49-F238E27FC236}">
                <a16:creationId xmlns:a16="http://schemas.microsoft.com/office/drawing/2014/main" id="{7C677304-82B6-1876-5F7C-037DC1328F26}"/>
              </a:ext>
            </a:extLst>
          </p:cNvPr>
          <p:cNvPicPr preferRelativeResize="0"/>
          <p:nvPr/>
        </p:nvPicPr>
        <p:blipFill rotWithShape="1">
          <a:blip r:embed="rId3">
            <a:alphaModFix/>
          </a:blip>
          <a:srcRect l="3817" t="13431" r="2846" b="2464"/>
          <a:stretch/>
        </p:blipFill>
        <p:spPr>
          <a:xfrm>
            <a:off x="4572000" y="816150"/>
            <a:ext cx="3896100" cy="3511200"/>
          </a:xfrm>
          <a:prstGeom prst="ellipse">
            <a:avLst/>
          </a:prstGeom>
          <a:noFill/>
          <a:ln>
            <a:noFill/>
          </a:ln>
        </p:spPr>
      </p:pic>
      <p:sp>
        <p:nvSpPr>
          <p:cNvPr id="5" name="TextBox 4">
            <a:extLst>
              <a:ext uri="{FF2B5EF4-FFF2-40B4-BE49-F238E27FC236}">
                <a16:creationId xmlns:a16="http://schemas.microsoft.com/office/drawing/2014/main" id="{BA48A0CC-F6AB-4168-48CA-124106598907}"/>
              </a:ext>
            </a:extLst>
          </p:cNvPr>
          <p:cNvSpPr txBox="1"/>
          <p:nvPr/>
        </p:nvSpPr>
        <p:spPr>
          <a:xfrm>
            <a:off x="2055223" y="2786743"/>
            <a:ext cx="2682240" cy="954107"/>
          </a:xfrm>
          <a:prstGeom prst="rect">
            <a:avLst/>
          </a:prstGeom>
          <a:noFill/>
        </p:spPr>
        <p:txBody>
          <a:bodyPr wrap="square" rtlCol="0">
            <a:spAutoFit/>
          </a:bodyPr>
          <a:lstStyle/>
          <a:p>
            <a:r>
              <a:rPr lang="en-US" dirty="0">
                <a:latin typeface="Lato" panose="020F0502020204030203" pitchFamily="34" charset="0"/>
                <a:ea typeface="Lato" panose="020F0502020204030203" pitchFamily="34" charset="0"/>
                <a:cs typeface="Lato" panose="020F0502020204030203" pitchFamily="34" charset="0"/>
              </a:rPr>
              <a:t>Pranjal Paira</a:t>
            </a:r>
          </a:p>
          <a:p>
            <a:r>
              <a:rPr lang="en-US" dirty="0">
                <a:latin typeface="Lato" panose="020F0502020204030203" pitchFamily="34" charset="0"/>
                <a:ea typeface="Lato" panose="020F0502020204030203" pitchFamily="34" charset="0"/>
                <a:cs typeface="Lato" panose="020F0502020204030203" pitchFamily="34" charset="0"/>
              </a:rPr>
              <a:t>Aakriti Abhay Singh</a:t>
            </a:r>
          </a:p>
          <a:p>
            <a:r>
              <a:rPr lang="en-US" dirty="0">
                <a:latin typeface="Lato" panose="020F0502020204030203" pitchFamily="34" charset="0"/>
                <a:ea typeface="Lato" panose="020F0502020204030203" pitchFamily="34" charset="0"/>
                <a:cs typeface="Lato" panose="020F0502020204030203" pitchFamily="34" charset="0"/>
              </a:rPr>
              <a:t>Shubhangi</a:t>
            </a:r>
          </a:p>
          <a:p>
            <a:r>
              <a:rPr lang="en-US" dirty="0">
                <a:latin typeface="Lato" panose="020F0502020204030203" pitchFamily="34" charset="0"/>
                <a:ea typeface="Lato" panose="020F0502020204030203" pitchFamily="34" charset="0"/>
                <a:cs typeface="Lato" panose="020F0502020204030203" pitchFamily="34" charset="0"/>
              </a:rPr>
              <a:t>Raskar Varun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A825-371A-BE1F-EE8C-65A7C9BE15BB}"/>
              </a:ext>
            </a:extLst>
          </p:cNvPr>
          <p:cNvSpPr>
            <a:spLocks noGrp="1"/>
          </p:cNvSpPr>
          <p:nvPr>
            <p:ph type="title"/>
          </p:nvPr>
        </p:nvSpPr>
        <p:spPr>
          <a:xfrm>
            <a:off x="1140823" y="426720"/>
            <a:ext cx="4874653" cy="704918"/>
          </a:xfrm>
        </p:spPr>
        <p:txBody>
          <a:bodyPr/>
          <a:lstStyle/>
          <a:p>
            <a:r>
              <a:rPr lang="en-US" dirty="0">
                <a:latin typeface="Lato" panose="020F0502020204030203" pitchFamily="34" charset="0"/>
                <a:ea typeface="Lato" panose="020F0502020204030203" pitchFamily="34" charset="0"/>
                <a:cs typeface="Lato" panose="020F0502020204030203" pitchFamily="34" charset="0"/>
              </a:rPr>
              <a:t>Problem Statement</a:t>
            </a:r>
          </a:p>
        </p:txBody>
      </p:sp>
      <p:sp>
        <p:nvSpPr>
          <p:cNvPr id="4" name="TextBox 3">
            <a:extLst>
              <a:ext uri="{FF2B5EF4-FFF2-40B4-BE49-F238E27FC236}">
                <a16:creationId xmlns:a16="http://schemas.microsoft.com/office/drawing/2014/main" id="{B4D9FF83-9B5B-4721-95E6-0F9A47A93C45}"/>
              </a:ext>
            </a:extLst>
          </p:cNvPr>
          <p:cNvSpPr txBox="1"/>
          <p:nvPr/>
        </p:nvSpPr>
        <p:spPr>
          <a:xfrm>
            <a:off x="1227909" y="1314994"/>
            <a:ext cx="4659085" cy="1815882"/>
          </a:xfrm>
          <a:prstGeom prst="rect">
            <a:avLst/>
          </a:prstGeom>
          <a:noFill/>
        </p:spPr>
        <p:txBody>
          <a:bodyPr wrap="square" rtlCol="0">
            <a:spAutoFit/>
          </a:bodyPr>
          <a:lstStyle/>
          <a:p>
            <a:r>
              <a:rPr lang="en-US" b="1" u="sng" dirty="0">
                <a:latin typeface="Lato" panose="020F0502020204030203" pitchFamily="34" charset="0"/>
                <a:ea typeface="Lato" panose="020F0502020204030203" pitchFamily="34" charset="0"/>
                <a:cs typeface="Lato" panose="020F0502020204030203" pitchFamily="34" charset="0"/>
              </a:rPr>
              <a:t>OPEN INNOVATION:</a:t>
            </a:r>
          </a:p>
          <a:p>
            <a:endParaRPr lang="en-US" b="1" u="sng" dirty="0">
              <a:latin typeface="Lato" panose="020F0502020204030203" pitchFamily="34" charset="0"/>
              <a:ea typeface="Lato" panose="020F0502020204030203" pitchFamily="34" charset="0"/>
              <a:cs typeface="Lato" panose="020F0502020204030203" pitchFamily="34" charset="0"/>
            </a:endParaRPr>
          </a:p>
          <a:p>
            <a:r>
              <a:rPr lang="en-US" b="1" dirty="0">
                <a:latin typeface="Lato" panose="020F0502020204030203" pitchFamily="34" charset="0"/>
                <a:ea typeface="Lato" panose="020F0502020204030203" pitchFamily="34" charset="0"/>
                <a:cs typeface="Lato" panose="020F0502020204030203" pitchFamily="34" charset="0"/>
              </a:rPr>
              <a:t>Decentralized Finance is a major upcoming sector.</a:t>
            </a:r>
          </a:p>
          <a:p>
            <a:r>
              <a:rPr lang="en-US" b="1" dirty="0">
                <a:latin typeface="Lato" panose="020F0502020204030203" pitchFamily="34" charset="0"/>
                <a:ea typeface="Lato" panose="020F0502020204030203" pitchFamily="34" charset="0"/>
                <a:cs typeface="Lato" panose="020F0502020204030203" pitchFamily="34" charset="0"/>
              </a:rPr>
              <a:t>Channel your creativity through Web 3.0 technologies and create an application solving / simplifying a task.</a:t>
            </a:r>
          </a:p>
          <a:p>
            <a:endParaRPr lang="en-US" b="1" dirty="0">
              <a:latin typeface="Lato" panose="020F0502020204030203" pitchFamily="34" charset="0"/>
              <a:ea typeface="Lato" panose="020F0502020204030203" pitchFamily="34" charset="0"/>
              <a:cs typeface="Lato" panose="020F0502020204030203" pitchFamily="34" charset="0"/>
            </a:endParaRPr>
          </a:p>
          <a:p>
            <a:r>
              <a:rPr lang="en-US" dirty="0">
                <a:latin typeface="Lato" panose="020F0502020204030203" pitchFamily="34" charset="0"/>
                <a:ea typeface="Lato" panose="020F0502020204030203" pitchFamily="34" charset="0"/>
                <a:cs typeface="Lato" panose="020F0502020204030203" pitchFamily="34" charset="0"/>
              </a:rPr>
              <a:t>Building a web application for issuing BONDs in Decentralized form and verifying the authenticity.</a:t>
            </a:r>
          </a:p>
        </p:txBody>
      </p:sp>
    </p:spTree>
    <p:extLst>
      <p:ext uri="{BB962C8B-B14F-4D97-AF65-F5344CB8AC3E}">
        <p14:creationId xmlns:p14="http://schemas.microsoft.com/office/powerpoint/2010/main" val="1536337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0"/>
        <p:cNvGrpSpPr/>
        <p:nvPr/>
      </p:nvGrpSpPr>
      <p:grpSpPr>
        <a:xfrm>
          <a:off x="0" y="0"/>
          <a:ext cx="0" cy="0"/>
          <a:chOff x="0" y="0"/>
          <a:chExt cx="0" cy="0"/>
        </a:xfrm>
      </p:grpSpPr>
      <p:pic>
        <p:nvPicPr>
          <p:cNvPr id="521" name="Google Shape;521;p48"/>
          <p:cNvPicPr preferRelativeResize="0"/>
          <p:nvPr/>
        </p:nvPicPr>
        <p:blipFill rotWithShape="1">
          <a:blip r:embed="rId3">
            <a:alphaModFix/>
          </a:blip>
          <a:srcRect l="-21934" t="2276" r="-27991"/>
          <a:stretch/>
        </p:blipFill>
        <p:spPr>
          <a:xfrm>
            <a:off x="5621571" y="2752367"/>
            <a:ext cx="4275425" cy="2391133"/>
          </a:xfrm>
          <a:prstGeom prst="rect">
            <a:avLst/>
          </a:prstGeom>
          <a:noFill/>
          <a:ln>
            <a:noFill/>
          </a:ln>
        </p:spPr>
      </p:pic>
      <p:sp>
        <p:nvSpPr>
          <p:cNvPr id="522" name="Google Shape;522;p48"/>
          <p:cNvSpPr txBox="1">
            <a:spLocks noGrp="1"/>
          </p:cNvSpPr>
          <p:nvPr>
            <p:ph type="title"/>
          </p:nvPr>
        </p:nvSpPr>
        <p:spPr>
          <a:xfrm>
            <a:off x="878966" y="946720"/>
            <a:ext cx="8107589" cy="1247839"/>
          </a:xfrm>
          <a:prstGeom prst="rect">
            <a:avLst/>
          </a:prstGeom>
        </p:spPr>
        <p:txBody>
          <a:bodyPr spcFirstLastPara="1" wrap="square" lIns="114300" tIns="91425" rIns="91425" bIns="91425" anchor="t" anchorCtr="0">
            <a:noAutofit/>
          </a:bodyPr>
          <a:lstStyle/>
          <a:p>
            <a:pPr marL="0" lvl="0" indent="0" rtl="0">
              <a:spcBef>
                <a:spcPts val="0"/>
              </a:spcBef>
              <a:spcAft>
                <a:spcPts val="0"/>
              </a:spcAft>
              <a:buNone/>
            </a:pPr>
            <a:r>
              <a:rPr lang="en" dirty="0"/>
              <a:t>WHY TRADITIONAL BONDs LACK IN SECURITY?</a:t>
            </a:r>
            <a:endParaRPr dirty="0"/>
          </a:p>
        </p:txBody>
      </p:sp>
      <p:sp>
        <p:nvSpPr>
          <p:cNvPr id="2" name="TextBox 1">
            <a:extLst>
              <a:ext uri="{FF2B5EF4-FFF2-40B4-BE49-F238E27FC236}">
                <a16:creationId xmlns:a16="http://schemas.microsoft.com/office/drawing/2014/main" id="{C40144A1-BC9D-41D6-FFC3-867F02F4DE79}"/>
              </a:ext>
            </a:extLst>
          </p:cNvPr>
          <p:cNvSpPr txBox="1"/>
          <p:nvPr/>
        </p:nvSpPr>
        <p:spPr>
          <a:xfrm>
            <a:off x="955968" y="2275630"/>
            <a:ext cx="5286928" cy="954107"/>
          </a:xfrm>
          <a:prstGeom prst="rect">
            <a:avLst/>
          </a:prstGeom>
          <a:noFill/>
        </p:spPr>
        <p:txBody>
          <a:bodyPr wrap="square" rtlCol="0">
            <a:spAutoFit/>
          </a:bodyPr>
          <a:lstStyle/>
          <a:p>
            <a:pPr algn="just"/>
            <a:r>
              <a:rPr lang="en-IN" b="0" i="0" dirty="0">
                <a:solidFill>
                  <a:srgbClr val="111111"/>
                </a:solidFill>
                <a:effectLst/>
                <a:latin typeface="SourceSansPro"/>
              </a:rPr>
              <a:t>A Traditional bond is a fixed income instrument that represents a loan made by an investor to a borrower , involving middleman. </a:t>
            </a:r>
          </a:p>
          <a:p>
            <a:pPr algn="just"/>
            <a:r>
              <a:rPr lang="en-IN" dirty="0">
                <a:solidFill>
                  <a:srgbClr val="111111"/>
                </a:solidFill>
                <a:latin typeface="SourceSansPro"/>
              </a:rPr>
              <a:t>But it accompanies a lot of risks including tampering ,thefts and misplacing of documents.</a:t>
            </a:r>
          </a:p>
        </p:txBody>
      </p:sp>
      <p:pic>
        <p:nvPicPr>
          <p:cNvPr id="4" name="Picture 3" descr="A picture containing text&#10;&#10;Description automatically generated">
            <a:extLst>
              <a:ext uri="{FF2B5EF4-FFF2-40B4-BE49-F238E27FC236}">
                <a16:creationId xmlns:a16="http://schemas.microsoft.com/office/drawing/2014/main" id="{985DB4F6-CF50-C6F4-28BD-44164CACB61F}"/>
              </a:ext>
            </a:extLst>
          </p:cNvPr>
          <p:cNvPicPr>
            <a:picLocks noChangeAspect="1"/>
          </p:cNvPicPr>
          <p:nvPr/>
        </p:nvPicPr>
        <p:blipFill>
          <a:blip r:embed="rId4"/>
          <a:stretch>
            <a:fillRect/>
          </a:stretch>
        </p:blipFill>
        <p:spPr>
          <a:xfrm>
            <a:off x="3169591" y="3310808"/>
            <a:ext cx="1894141" cy="138443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Blockchain - ProTrans">
            <a:extLst>
              <a:ext uri="{FF2B5EF4-FFF2-40B4-BE49-F238E27FC236}">
                <a16:creationId xmlns:a16="http://schemas.microsoft.com/office/drawing/2014/main" id="{F8F96057-0C6E-3127-79F6-4CB14837E2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902395">
            <a:off x="1926" y="1172911"/>
            <a:ext cx="4906863" cy="3272589"/>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832C822A-8385-B0F8-972C-39AE7C79042A}"/>
              </a:ext>
            </a:extLst>
          </p:cNvPr>
          <p:cNvCxnSpPr>
            <a:cxnSpLocks/>
          </p:cNvCxnSpPr>
          <p:nvPr/>
        </p:nvCxnSpPr>
        <p:spPr>
          <a:xfrm>
            <a:off x="1366787" y="3734832"/>
            <a:ext cx="145341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730A2835-4F0D-E5AC-9CE9-1EF673C8DD53}"/>
              </a:ext>
            </a:extLst>
          </p:cNvPr>
          <p:cNvCxnSpPr/>
          <p:nvPr/>
        </p:nvCxnSpPr>
        <p:spPr>
          <a:xfrm>
            <a:off x="1636295" y="4052234"/>
            <a:ext cx="139566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FAC11400-3A85-3E7C-6762-85D5A6AEAB47}"/>
              </a:ext>
            </a:extLst>
          </p:cNvPr>
          <p:cNvCxnSpPr/>
          <p:nvPr/>
        </p:nvCxnSpPr>
        <p:spPr>
          <a:xfrm>
            <a:off x="1193532" y="4446871"/>
            <a:ext cx="145341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7358A480-2E48-3FCA-7758-F92CA85E9F42}"/>
              </a:ext>
            </a:extLst>
          </p:cNvPr>
          <p:cNvSpPr txBox="1"/>
          <p:nvPr/>
        </p:nvSpPr>
        <p:spPr>
          <a:xfrm>
            <a:off x="2820202" y="3542906"/>
            <a:ext cx="770020" cy="307777"/>
          </a:xfrm>
          <a:prstGeom prst="rect">
            <a:avLst/>
          </a:prstGeom>
          <a:noFill/>
        </p:spPr>
        <p:txBody>
          <a:bodyPr wrap="square" rtlCol="0">
            <a:spAutoFit/>
          </a:bodyPr>
          <a:lstStyle/>
          <a:p>
            <a:r>
              <a:rPr lang="en-US" dirty="0"/>
              <a:t>Data</a:t>
            </a:r>
          </a:p>
        </p:txBody>
      </p:sp>
      <p:sp>
        <p:nvSpPr>
          <p:cNvPr id="11" name="TextBox 10">
            <a:extLst>
              <a:ext uri="{FF2B5EF4-FFF2-40B4-BE49-F238E27FC236}">
                <a16:creationId xmlns:a16="http://schemas.microsoft.com/office/drawing/2014/main" id="{D5D9B73E-208D-AB43-50D5-EB4BE7B9AB25}"/>
              </a:ext>
            </a:extLst>
          </p:cNvPr>
          <p:cNvSpPr txBox="1"/>
          <p:nvPr/>
        </p:nvSpPr>
        <p:spPr>
          <a:xfrm>
            <a:off x="2969495" y="3906894"/>
            <a:ext cx="770021" cy="307777"/>
          </a:xfrm>
          <a:prstGeom prst="rect">
            <a:avLst/>
          </a:prstGeom>
          <a:noFill/>
        </p:spPr>
        <p:txBody>
          <a:bodyPr wrap="square" rtlCol="0">
            <a:spAutoFit/>
          </a:bodyPr>
          <a:lstStyle/>
          <a:p>
            <a:r>
              <a:rPr lang="en-US" dirty="0"/>
              <a:t>Hash</a:t>
            </a:r>
          </a:p>
        </p:txBody>
      </p:sp>
      <p:sp>
        <p:nvSpPr>
          <p:cNvPr id="12" name="TextBox 11">
            <a:extLst>
              <a:ext uri="{FF2B5EF4-FFF2-40B4-BE49-F238E27FC236}">
                <a16:creationId xmlns:a16="http://schemas.microsoft.com/office/drawing/2014/main" id="{742AD75F-FD45-AC89-86E3-963C76755B52}"/>
              </a:ext>
            </a:extLst>
          </p:cNvPr>
          <p:cNvSpPr txBox="1"/>
          <p:nvPr/>
        </p:nvSpPr>
        <p:spPr>
          <a:xfrm>
            <a:off x="2646947" y="4262335"/>
            <a:ext cx="1395663" cy="523220"/>
          </a:xfrm>
          <a:prstGeom prst="rect">
            <a:avLst/>
          </a:prstGeom>
          <a:noFill/>
        </p:spPr>
        <p:txBody>
          <a:bodyPr wrap="square" rtlCol="0">
            <a:spAutoFit/>
          </a:bodyPr>
          <a:lstStyle/>
          <a:p>
            <a:r>
              <a:rPr lang="en-US" dirty="0"/>
              <a:t>Hash of previous block</a:t>
            </a:r>
          </a:p>
        </p:txBody>
      </p:sp>
      <p:sp>
        <p:nvSpPr>
          <p:cNvPr id="13" name="TextBox 12">
            <a:extLst>
              <a:ext uri="{FF2B5EF4-FFF2-40B4-BE49-F238E27FC236}">
                <a16:creationId xmlns:a16="http://schemas.microsoft.com/office/drawing/2014/main" id="{2B3BA93B-DE1B-DE36-FA17-45D282D71CD0}"/>
              </a:ext>
            </a:extLst>
          </p:cNvPr>
          <p:cNvSpPr txBox="1"/>
          <p:nvPr/>
        </p:nvSpPr>
        <p:spPr>
          <a:xfrm>
            <a:off x="3898434" y="824046"/>
            <a:ext cx="5245566" cy="3970318"/>
          </a:xfrm>
          <a:prstGeom prst="rect">
            <a:avLst/>
          </a:prstGeom>
          <a:noFill/>
        </p:spPr>
        <p:txBody>
          <a:bodyPr wrap="square" rtlCol="0">
            <a:spAutoFit/>
          </a:bodyPr>
          <a:lstStyle/>
          <a:p>
            <a:pPr algn="just"/>
            <a:r>
              <a:rPr lang="en-IN" dirty="0">
                <a:solidFill>
                  <a:srgbClr val="333333"/>
                </a:solidFill>
                <a:latin typeface="Lato" panose="020F0502020204030203" pitchFamily="34" charset="0"/>
                <a:ea typeface="Lato" panose="020F0502020204030203" pitchFamily="34" charset="0"/>
                <a:cs typeface="Lato" panose="020F0502020204030203" pitchFamily="34" charset="0"/>
              </a:rPr>
              <a:t> A B</a:t>
            </a:r>
            <a:r>
              <a:rPr lang="en-IN" b="0" i="0" dirty="0">
                <a:solidFill>
                  <a:srgbClr val="333333"/>
                </a:solidFill>
                <a:effectLst/>
                <a:latin typeface="Lato" panose="020F0502020204030203" pitchFamily="34" charset="0"/>
                <a:ea typeface="Lato" panose="020F0502020204030203" pitchFamily="34" charset="0"/>
                <a:cs typeface="Lato" panose="020F0502020204030203" pitchFamily="34" charset="0"/>
              </a:rPr>
              <a:t>lockchain is a distributed digital ledger that stores data of      any kind.</a:t>
            </a:r>
          </a:p>
          <a:p>
            <a:pPr marL="285750" indent="-285750" algn="just">
              <a:buFont typeface="Arial" panose="020B0604020202020204" pitchFamily="34" charset="0"/>
              <a:buChar char="•"/>
            </a:pPr>
            <a:r>
              <a:rPr lang="en-IN" dirty="0">
                <a:solidFill>
                  <a:srgbClr val="333333"/>
                </a:solidFill>
                <a:latin typeface="Lato" panose="020F0502020204030203" pitchFamily="34" charset="0"/>
                <a:ea typeface="Lato" panose="020F0502020204030203" pitchFamily="34" charset="0"/>
                <a:cs typeface="Lato" panose="020F0502020204030203" pitchFamily="34" charset="0"/>
              </a:rPr>
              <a:t>It can record information about cryptocurrency transactions, NFT ownerships or Defi smart contracts.</a:t>
            </a:r>
          </a:p>
          <a:p>
            <a:pPr marL="285750" indent="-285750" algn="just">
              <a:buFont typeface="Arial" panose="020B0604020202020204" pitchFamily="34" charset="0"/>
              <a:buChar char="•"/>
            </a:pPr>
            <a:r>
              <a:rPr lang="en-IN" b="0" i="0" dirty="0">
                <a:solidFill>
                  <a:srgbClr val="333333"/>
                </a:solidFill>
                <a:effectLst/>
                <a:latin typeface="Lato" panose="020F0502020204030203" pitchFamily="34" charset="0"/>
                <a:ea typeface="Lato" panose="020F0502020204030203" pitchFamily="34" charset="0"/>
                <a:cs typeface="Lato" panose="020F0502020204030203" pitchFamily="34" charset="0"/>
              </a:rPr>
              <a:t>While any co</a:t>
            </a:r>
            <a:r>
              <a:rPr lang="en-IN" dirty="0">
                <a:solidFill>
                  <a:srgbClr val="333333"/>
                </a:solidFill>
                <a:latin typeface="Lato" panose="020F0502020204030203" pitchFamily="34" charset="0"/>
                <a:ea typeface="Lato" panose="020F0502020204030203" pitchFamily="34" charset="0"/>
                <a:cs typeface="Lato" panose="020F0502020204030203" pitchFamily="34" charset="0"/>
              </a:rPr>
              <a:t>nventional database can store this sort of information, Blockchain is unique in that it is totally decentralized</a:t>
            </a:r>
          </a:p>
          <a:p>
            <a:pPr marL="285750" indent="-285750" algn="just">
              <a:buFont typeface="Arial" panose="020B0604020202020204" pitchFamily="34" charset="0"/>
              <a:buChar char="•"/>
            </a:pPr>
            <a:r>
              <a:rPr lang="en-IN" b="0" i="0" dirty="0">
                <a:solidFill>
                  <a:srgbClr val="333333"/>
                </a:solidFill>
                <a:effectLst/>
                <a:latin typeface="Lato" panose="020F0502020204030203" pitchFamily="34" charset="0"/>
                <a:ea typeface="Lato" panose="020F0502020204030203" pitchFamily="34" charset="0"/>
                <a:cs typeface="Lato" panose="020F0502020204030203" pitchFamily="34" charset="0"/>
              </a:rPr>
              <a:t>It is a digital ledger of transactions </a:t>
            </a:r>
            <a:r>
              <a:rPr lang="en-IN" dirty="0">
                <a:solidFill>
                  <a:srgbClr val="333333"/>
                </a:solidFill>
                <a:latin typeface="Lato" panose="020F0502020204030203" pitchFamily="34" charset="0"/>
                <a:ea typeface="Lato" panose="020F0502020204030203" pitchFamily="34" charset="0"/>
                <a:cs typeface="Lato" panose="020F0502020204030203" pitchFamily="34" charset="0"/>
              </a:rPr>
              <a:t>that is duplicated and distributed across the entire network of computer system of blockchain</a:t>
            </a:r>
          </a:p>
          <a:p>
            <a:pPr marL="285750" indent="-285750" algn="just">
              <a:buFont typeface="Arial" panose="020B0604020202020204" pitchFamily="34" charset="0"/>
              <a:buChar char="•"/>
            </a:pPr>
            <a:r>
              <a:rPr lang="en-IN" b="0" i="0" dirty="0">
                <a:solidFill>
                  <a:srgbClr val="333333"/>
                </a:solidFill>
                <a:effectLst/>
                <a:latin typeface="Lato" panose="020F0502020204030203" pitchFamily="34" charset="0"/>
                <a:ea typeface="Lato" panose="020F0502020204030203" pitchFamily="34" charset="0"/>
                <a:cs typeface="Lato" panose="020F0502020204030203" pitchFamily="34" charset="0"/>
              </a:rPr>
              <a:t>Each block in the chain contains a number of tran</a:t>
            </a:r>
            <a:r>
              <a:rPr lang="en-IN" dirty="0">
                <a:solidFill>
                  <a:srgbClr val="333333"/>
                </a:solidFill>
                <a:latin typeface="Lato" panose="020F0502020204030203" pitchFamily="34" charset="0"/>
                <a:ea typeface="Lato" panose="020F0502020204030203" pitchFamily="34" charset="0"/>
                <a:cs typeface="Lato" panose="020F0502020204030203" pitchFamily="34" charset="0"/>
              </a:rPr>
              <a:t>sactions, and, every time a new transaction occurs on the blockchain, a new record of that transaction is added to every </a:t>
            </a:r>
            <a:r>
              <a:rPr lang="en-IN" b="0" i="0" dirty="0">
                <a:solidFill>
                  <a:srgbClr val="1A1A1A"/>
                </a:solidFill>
                <a:effectLst/>
                <a:latin typeface="Lato" panose="020F0502020204030203" pitchFamily="34" charset="0"/>
                <a:ea typeface="Lato" panose="020F0502020204030203" pitchFamily="34" charset="0"/>
                <a:cs typeface="Lato" panose="020F0502020204030203" pitchFamily="34" charset="0"/>
              </a:rPr>
              <a:t>participant’s</a:t>
            </a:r>
            <a:r>
              <a:rPr lang="en-IN" dirty="0">
                <a:solidFill>
                  <a:srgbClr val="333333"/>
                </a:solidFill>
                <a:latin typeface="Lato" panose="020F0502020204030203" pitchFamily="34" charset="0"/>
                <a:ea typeface="Lato" panose="020F0502020204030203" pitchFamily="34" charset="0"/>
                <a:cs typeface="Lato" panose="020F0502020204030203" pitchFamily="34" charset="0"/>
              </a:rPr>
              <a:t> ledger.</a:t>
            </a:r>
          </a:p>
          <a:p>
            <a:pPr marL="285750" indent="-285750" algn="just">
              <a:buFont typeface="Arial" panose="020B0604020202020204" pitchFamily="34" charset="0"/>
              <a:buChar char="•"/>
            </a:pPr>
            <a:r>
              <a:rPr lang="en-IN" b="0" i="0" dirty="0">
                <a:solidFill>
                  <a:srgbClr val="1A1A1A"/>
                </a:solidFill>
                <a:effectLst/>
                <a:latin typeface="Lato" panose="020F0502020204030203" pitchFamily="34" charset="0"/>
                <a:ea typeface="Lato" panose="020F0502020204030203" pitchFamily="34" charset="0"/>
                <a:cs typeface="Lato" panose="020F0502020204030203" pitchFamily="34" charset="0"/>
              </a:rPr>
              <a:t>The decentralised database managed by multiple participants is known as Distributed Ledger Technology (DLT). </a:t>
            </a:r>
          </a:p>
          <a:p>
            <a:pPr marL="285750" indent="-285750" algn="just">
              <a:buFont typeface="Arial" panose="020B0604020202020204" pitchFamily="34" charset="0"/>
              <a:buChar char="•"/>
            </a:pPr>
            <a:r>
              <a:rPr lang="en-IN" b="0" i="0" dirty="0">
                <a:solidFill>
                  <a:srgbClr val="1A1A1A"/>
                </a:solidFill>
                <a:effectLst/>
                <a:latin typeface="Muli"/>
              </a:rPr>
              <a:t>Blockchain is a type of DLT in which transactions are recorded with an immutable cryptographic signature called a </a:t>
            </a:r>
            <a:r>
              <a:rPr lang="en-IN" b="0" i="0" dirty="0">
                <a:solidFill>
                  <a:srgbClr val="007AB6"/>
                </a:solidFill>
                <a:effectLst/>
                <a:latin typeface="Muli"/>
              </a:rPr>
              <a:t>H</a:t>
            </a:r>
            <a:r>
              <a:rPr lang="en-IN" dirty="0">
                <a:solidFill>
                  <a:srgbClr val="007AB6"/>
                </a:solidFill>
                <a:latin typeface="Muli"/>
              </a:rPr>
              <a:t>ash.</a:t>
            </a:r>
            <a:endParaRPr lang="en-IN" b="0" i="0" dirty="0">
              <a:solidFill>
                <a:srgbClr val="333333"/>
              </a:solidFill>
              <a:effectLst/>
              <a:latin typeface="Lato" panose="020F0502020204030203" pitchFamily="34" charset="0"/>
              <a:ea typeface="Lato" panose="020F0502020204030203" pitchFamily="34" charset="0"/>
              <a:cs typeface="Lato" panose="020F0502020204030203" pitchFamily="34" charset="0"/>
            </a:endParaRPr>
          </a:p>
        </p:txBody>
      </p:sp>
      <p:sp>
        <p:nvSpPr>
          <p:cNvPr id="1788" name="TextBox 1787">
            <a:extLst>
              <a:ext uri="{FF2B5EF4-FFF2-40B4-BE49-F238E27FC236}">
                <a16:creationId xmlns:a16="http://schemas.microsoft.com/office/drawing/2014/main" id="{BCAE3D97-1E84-78B0-8C3F-DC4F0182FC43}"/>
              </a:ext>
            </a:extLst>
          </p:cNvPr>
          <p:cNvSpPr txBox="1"/>
          <p:nvPr/>
        </p:nvSpPr>
        <p:spPr>
          <a:xfrm>
            <a:off x="1920239" y="134221"/>
            <a:ext cx="4818948" cy="584775"/>
          </a:xfrm>
          <a:prstGeom prst="rect">
            <a:avLst/>
          </a:prstGeom>
          <a:noFill/>
        </p:spPr>
        <p:txBody>
          <a:bodyPr wrap="none" rtlCol="0">
            <a:spAutoFit/>
          </a:bodyPr>
          <a:lstStyle/>
          <a:p>
            <a:r>
              <a:rPr lang="en-US" sz="3200" dirty="0">
                <a:latin typeface="Lato" panose="020F0502020204030203" pitchFamily="34" charset="0"/>
                <a:ea typeface="Lato" panose="020F0502020204030203" pitchFamily="34" charset="0"/>
                <a:cs typeface="Lato" panose="020F0502020204030203" pitchFamily="34" charset="0"/>
              </a:rPr>
              <a:t>WHAT IS BLOCKCHAIN?</a:t>
            </a:r>
          </a:p>
        </p:txBody>
      </p:sp>
    </p:spTree>
    <p:extLst>
      <p:ext uri="{BB962C8B-B14F-4D97-AF65-F5344CB8AC3E}">
        <p14:creationId xmlns:p14="http://schemas.microsoft.com/office/powerpoint/2010/main" val="576916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3" name="Google Shape;683;p56"/>
          <p:cNvSpPr txBox="1">
            <a:spLocks noGrp="1"/>
          </p:cNvSpPr>
          <p:nvPr>
            <p:ph type="title"/>
          </p:nvPr>
        </p:nvSpPr>
        <p:spPr>
          <a:xfrm>
            <a:off x="937899" y="520123"/>
            <a:ext cx="5963413" cy="114321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Can Blockchain ben</a:t>
            </a:r>
            <a:r>
              <a:rPr lang="en-IN" dirty="0"/>
              <a:t>e</a:t>
            </a:r>
            <a:r>
              <a:rPr lang="en" dirty="0"/>
              <a:t>fits financial industries?</a:t>
            </a:r>
            <a:endParaRPr dirty="0"/>
          </a:p>
        </p:txBody>
      </p:sp>
      <p:sp>
        <p:nvSpPr>
          <p:cNvPr id="2" name="TextBox 1">
            <a:extLst>
              <a:ext uri="{FF2B5EF4-FFF2-40B4-BE49-F238E27FC236}">
                <a16:creationId xmlns:a16="http://schemas.microsoft.com/office/drawing/2014/main" id="{0F944919-C34E-9618-E6D6-F18C4B3702EE}"/>
              </a:ext>
            </a:extLst>
          </p:cNvPr>
          <p:cNvSpPr txBox="1"/>
          <p:nvPr/>
        </p:nvSpPr>
        <p:spPr>
          <a:xfrm>
            <a:off x="937899" y="1663335"/>
            <a:ext cx="7506786" cy="2462213"/>
          </a:xfrm>
          <a:prstGeom prst="rect">
            <a:avLst/>
          </a:prstGeom>
          <a:noFill/>
        </p:spPr>
        <p:txBody>
          <a:bodyPr wrap="square" rtlCol="0">
            <a:spAutoFit/>
          </a:bodyPr>
          <a:lstStyle/>
          <a:p>
            <a:pPr marL="285750" indent="-285750" algn="just">
              <a:buFont typeface="Arial" panose="020B0604020202020204" pitchFamily="34" charset="0"/>
              <a:buChar char="•"/>
            </a:pPr>
            <a:endParaRPr lang="en-IN" b="0" i="0" dirty="0">
              <a:solidFill>
                <a:srgbClr val="333333"/>
              </a:solidFill>
              <a:effectLst/>
              <a:latin typeface="Lato" panose="020F0502020204030203" pitchFamily="34" charset="0"/>
              <a:ea typeface="Lato" panose="020F0502020204030203" pitchFamily="34" charset="0"/>
              <a:cs typeface="Lato" panose="020F0502020204030203" pitchFamily="34" charset="0"/>
            </a:endParaRPr>
          </a:p>
          <a:p>
            <a:pPr marL="285750" indent="-285750" algn="just">
              <a:buFont typeface="Arial" panose="020B0604020202020204" pitchFamily="34" charset="0"/>
              <a:buChar char="•"/>
            </a:pPr>
            <a:r>
              <a:rPr lang="en-IN" dirty="0">
                <a:solidFill>
                  <a:srgbClr val="333333"/>
                </a:solidFill>
                <a:latin typeface="Lato" panose="020F0502020204030203" pitchFamily="34" charset="0"/>
                <a:ea typeface="Lato" panose="020F0502020204030203" pitchFamily="34" charset="0"/>
                <a:cs typeface="Lato" panose="020F0502020204030203" pitchFamily="34" charset="0"/>
              </a:rPr>
              <a:t>In adverse conditions such as natural calamities, physical data centre are prone to data loss, whereas in blockchain as long as even a single node is in operation the data is completely safe and secured.</a:t>
            </a:r>
          </a:p>
          <a:p>
            <a:pPr marL="285750" lvl="1" indent="-285750" algn="just">
              <a:buFont typeface="Arial" panose="020B0604020202020204" pitchFamily="34" charset="0"/>
              <a:buChar char="•"/>
            </a:pPr>
            <a:r>
              <a:rPr lang="en-IN" b="0" i="0" dirty="0">
                <a:solidFill>
                  <a:srgbClr val="333333"/>
                </a:solidFill>
                <a:effectLst/>
                <a:latin typeface="Lato" panose="020F0502020204030203" pitchFamily="34" charset="0"/>
                <a:ea typeface="Lato" panose="020F0502020204030203" pitchFamily="34" charset="0"/>
                <a:cs typeface="Lato" panose="020F0502020204030203" pitchFamily="34" charset="0"/>
              </a:rPr>
              <a:t>Blockchains can contribute to the important goals of reducing cybersecurity risk such as Malware and Ransomware attacks.</a:t>
            </a:r>
          </a:p>
          <a:p>
            <a:pPr marL="285750" lvl="1" indent="-285750" algn="just">
              <a:buFont typeface="Arial" panose="020B0604020202020204" pitchFamily="34" charset="0"/>
              <a:buChar char="•"/>
            </a:pPr>
            <a:r>
              <a:rPr lang="en-IN" dirty="0">
                <a:solidFill>
                  <a:srgbClr val="333333"/>
                </a:solidFill>
                <a:latin typeface="Lato" panose="020F0502020204030203" pitchFamily="34" charset="0"/>
                <a:ea typeface="Lato" panose="020F0502020204030203" pitchFamily="34" charset="0"/>
                <a:cs typeface="Lato" panose="020F0502020204030203" pitchFamily="34" charset="0"/>
              </a:rPr>
              <a:t>B</a:t>
            </a:r>
            <a:r>
              <a:rPr lang="en-IN" b="0" i="0" dirty="0">
                <a:solidFill>
                  <a:srgbClr val="333333"/>
                </a:solidFill>
                <a:effectLst/>
                <a:latin typeface="Lato" panose="020F0502020204030203" pitchFamily="34" charset="0"/>
                <a:ea typeface="Lato" panose="020F0502020204030203" pitchFamily="34" charset="0"/>
                <a:cs typeface="Lato" panose="020F0502020204030203" pitchFamily="34" charset="0"/>
              </a:rPr>
              <a:t>lockchain also provides participants with enhanced transparency, making it much more difficult to corrupt blockchains through manipulative actions.</a:t>
            </a:r>
          </a:p>
          <a:p>
            <a:pPr marL="285750" lvl="1" indent="-285750" algn="just">
              <a:buFont typeface="Arial" panose="020B0604020202020204" pitchFamily="34" charset="0"/>
              <a:buChar char="•"/>
            </a:pPr>
            <a:r>
              <a:rPr lang="en-IN" dirty="0">
                <a:solidFill>
                  <a:srgbClr val="333333"/>
                </a:solidFill>
                <a:latin typeface="Lato" panose="020F0502020204030203" pitchFamily="34" charset="0"/>
                <a:ea typeface="Lato" panose="020F0502020204030203" pitchFamily="34" charset="0"/>
                <a:cs typeface="Lato" panose="020F0502020204030203" pitchFamily="34" charset="0"/>
              </a:rPr>
              <a:t>It offers multiple layer security both at network level and installed at the level of each individual participants </a:t>
            </a:r>
          </a:p>
          <a:p>
            <a:pPr marL="285750" lvl="1" indent="-285750" algn="just">
              <a:buFont typeface="Arial" panose="020B0604020202020204" pitchFamily="34" charset="0"/>
              <a:buChar char="•"/>
            </a:pPr>
            <a:r>
              <a:rPr lang="en-IN" b="0" i="0" dirty="0">
                <a:solidFill>
                  <a:srgbClr val="333333"/>
                </a:solidFill>
                <a:effectLst/>
                <a:latin typeface="Lato" panose="020F0502020204030203" pitchFamily="34" charset="0"/>
                <a:ea typeface="Lato" panose="020F0502020204030203" pitchFamily="34" charset="0"/>
                <a:cs typeface="Lato" panose="020F0502020204030203" pitchFamily="34" charset="0"/>
              </a:rPr>
              <a:t>Blockchains are hosted on a cloud platform such as </a:t>
            </a:r>
            <a:r>
              <a:rPr lang="en-IN" dirty="0">
                <a:solidFill>
                  <a:srgbClr val="333333"/>
                </a:solidFill>
                <a:latin typeface="Lato" panose="020F0502020204030203" pitchFamily="34" charset="0"/>
                <a:ea typeface="Lato" panose="020F0502020204030203" pitchFamily="34" charset="0"/>
                <a:cs typeface="Lato" panose="020F0502020204030203" pitchFamily="34" charset="0"/>
              </a:rPr>
              <a:t>A</a:t>
            </a:r>
            <a:r>
              <a:rPr lang="en-IN" b="0" i="0" dirty="0">
                <a:solidFill>
                  <a:srgbClr val="333333"/>
                </a:solidFill>
                <a:effectLst/>
                <a:latin typeface="Lato" panose="020F0502020204030203" pitchFamily="34" charset="0"/>
                <a:ea typeface="Lato" panose="020F0502020204030203" pitchFamily="34" charset="0"/>
                <a:cs typeface="Lato" panose="020F0502020204030203" pitchFamily="34" charset="0"/>
              </a:rPr>
              <a:t>mazon AWS, </a:t>
            </a:r>
            <a:r>
              <a:rPr lang="en-IN" dirty="0">
                <a:solidFill>
                  <a:srgbClr val="333333"/>
                </a:solidFill>
                <a:latin typeface="Lato" panose="020F0502020204030203" pitchFamily="34" charset="0"/>
                <a:ea typeface="Lato" panose="020F0502020204030203" pitchFamily="34" charset="0"/>
                <a:cs typeface="Lato" panose="020F0502020204030203" pitchFamily="34" charset="0"/>
              </a:rPr>
              <a:t>M</a:t>
            </a:r>
            <a:r>
              <a:rPr lang="en-IN" b="0" i="0" dirty="0">
                <a:solidFill>
                  <a:srgbClr val="333333"/>
                </a:solidFill>
                <a:effectLst/>
                <a:latin typeface="Lato" panose="020F0502020204030203" pitchFamily="34" charset="0"/>
                <a:ea typeface="Lato" panose="020F0502020204030203" pitchFamily="34" charset="0"/>
                <a:cs typeface="Lato" panose="020F0502020204030203" pitchFamily="34" charset="0"/>
              </a:rPr>
              <a:t>icrosoft AZURE etc.</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8"/>
        <p:cNvGrpSpPr/>
        <p:nvPr/>
      </p:nvGrpSpPr>
      <p:grpSpPr>
        <a:xfrm>
          <a:off x="0" y="0"/>
          <a:ext cx="0" cy="0"/>
          <a:chOff x="0" y="0"/>
          <a:chExt cx="0" cy="0"/>
        </a:xfrm>
      </p:grpSpPr>
      <p:pic>
        <p:nvPicPr>
          <p:cNvPr id="539" name="Google Shape;539;p50"/>
          <p:cNvPicPr preferRelativeResize="0"/>
          <p:nvPr/>
        </p:nvPicPr>
        <p:blipFill>
          <a:blip r:embed="rId3">
            <a:alphaModFix/>
          </a:blip>
          <a:stretch>
            <a:fillRect/>
          </a:stretch>
        </p:blipFill>
        <p:spPr>
          <a:xfrm>
            <a:off x="544525" y="1915825"/>
            <a:ext cx="2929826" cy="2929826"/>
          </a:xfrm>
          <a:prstGeom prst="rect">
            <a:avLst/>
          </a:prstGeom>
          <a:noFill/>
          <a:ln>
            <a:noFill/>
          </a:ln>
        </p:spPr>
      </p:pic>
      <p:sp>
        <p:nvSpPr>
          <p:cNvPr id="540" name="Google Shape;540;p50"/>
          <p:cNvSpPr/>
          <p:nvPr/>
        </p:nvSpPr>
        <p:spPr>
          <a:xfrm rot="-1577687">
            <a:off x="6841877" y="2284403"/>
            <a:ext cx="1129724" cy="927164"/>
          </a:xfrm>
          <a:custGeom>
            <a:avLst/>
            <a:gdLst/>
            <a:ahLst/>
            <a:cxnLst/>
            <a:rect l="l" t="t" r="r" b="b"/>
            <a:pathLst>
              <a:path w="153750" h="126144" extrusionOk="0">
                <a:moveTo>
                  <a:pt x="27321" y="0"/>
                </a:moveTo>
                <a:cubicBezTo>
                  <a:pt x="22510" y="0"/>
                  <a:pt x="17838" y="2054"/>
                  <a:pt x="13467" y="6551"/>
                </a:cubicBezTo>
                <a:cubicBezTo>
                  <a:pt x="1" y="20389"/>
                  <a:pt x="2388" y="43618"/>
                  <a:pt x="6983" y="59864"/>
                </a:cubicBezTo>
                <a:cubicBezTo>
                  <a:pt x="14231" y="85555"/>
                  <a:pt x="39158" y="116404"/>
                  <a:pt x="70993" y="124277"/>
                </a:cubicBezTo>
                <a:cubicBezTo>
                  <a:pt x="76113" y="125544"/>
                  <a:pt x="81273" y="126144"/>
                  <a:pt x="86362" y="126144"/>
                </a:cubicBezTo>
                <a:cubicBezTo>
                  <a:pt x="112923" y="126144"/>
                  <a:pt x="137557" y="109793"/>
                  <a:pt x="144628" y="86425"/>
                </a:cubicBezTo>
                <a:cubicBezTo>
                  <a:pt x="153750" y="56313"/>
                  <a:pt x="123783" y="43666"/>
                  <a:pt x="111420" y="43666"/>
                </a:cubicBezTo>
                <a:cubicBezTo>
                  <a:pt x="111169" y="43666"/>
                  <a:pt x="110927" y="43671"/>
                  <a:pt x="110691" y="43681"/>
                </a:cubicBezTo>
                <a:cubicBezTo>
                  <a:pt x="106748" y="43856"/>
                  <a:pt x="102219" y="44122"/>
                  <a:pt x="97500" y="44122"/>
                </a:cubicBezTo>
                <a:cubicBezTo>
                  <a:pt x="84159" y="44122"/>
                  <a:pt x="69301" y="41996"/>
                  <a:pt x="61878" y="29674"/>
                </a:cubicBezTo>
                <a:cubicBezTo>
                  <a:pt x="51026" y="11647"/>
                  <a:pt x="38779" y="0"/>
                  <a:pt x="27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0"/>
          <p:cNvSpPr/>
          <p:nvPr/>
        </p:nvSpPr>
        <p:spPr>
          <a:xfrm rot="2700000">
            <a:off x="4178676" y="2408313"/>
            <a:ext cx="1140350" cy="872749"/>
          </a:xfrm>
          <a:custGeom>
            <a:avLst/>
            <a:gdLst/>
            <a:ahLst/>
            <a:cxnLst/>
            <a:rect l="l" t="t" r="r" b="b"/>
            <a:pathLst>
              <a:path w="89694" h="73577" extrusionOk="0">
                <a:moveTo>
                  <a:pt x="54766" y="0"/>
                </a:moveTo>
                <a:cubicBezTo>
                  <a:pt x="45488" y="0"/>
                  <a:pt x="36180" y="4627"/>
                  <a:pt x="33451" y="13658"/>
                </a:cubicBezTo>
                <a:cubicBezTo>
                  <a:pt x="30210" y="24362"/>
                  <a:pt x="25825" y="36843"/>
                  <a:pt x="13722" y="36843"/>
                </a:cubicBezTo>
                <a:cubicBezTo>
                  <a:pt x="13382" y="36843"/>
                  <a:pt x="13036" y="36833"/>
                  <a:pt x="12684" y="36813"/>
                </a:cubicBezTo>
                <a:cubicBezTo>
                  <a:pt x="12387" y="36796"/>
                  <a:pt x="12100" y="36788"/>
                  <a:pt x="11821" y="36788"/>
                </a:cubicBezTo>
                <a:cubicBezTo>
                  <a:pt x="0" y="36788"/>
                  <a:pt x="4674" y="51707"/>
                  <a:pt x="9713" y="58715"/>
                </a:cubicBezTo>
                <a:cubicBezTo>
                  <a:pt x="13822" y="64422"/>
                  <a:pt x="23742" y="73576"/>
                  <a:pt x="39807" y="73576"/>
                </a:cubicBezTo>
                <a:cubicBezTo>
                  <a:pt x="43908" y="73576"/>
                  <a:pt x="48409" y="72979"/>
                  <a:pt x="53317" y="71577"/>
                </a:cubicBezTo>
                <a:cubicBezTo>
                  <a:pt x="72842" y="66006"/>
                  <a:pt x="89693" y="45758"/>
                  <a:pt x="82690" y="23081"/>
                </a:cubicBezTo>
                <a:cubicBezTo>
                  <a:pt x="78594" y="9848"/>
                  <a:pt x="69881" y="2717"/>
                  <a:pt x="60745" y="659"/>
                </a:cubicBezTo>
                <a:cubicBezTo>
                  <a:pt x="58799" y="219"/>
                  <a:pt x="56783" y="0"/>
                  <a:pt x="547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0"/>
          <p:cNvSpPr/>
          <p:nvPr/>
        </p:nvSpPr>
        <p:spPr>
          <a:xfrm rot="-1817486">
            <a:off x="4074758" y="362918"/>
            <a:ext cx="1348182" cy="1037147"/>
          </a:xfrm>
          <a:custGeom>
            <a:avLst/>
            <a:gdLst/>
            <a:ahLst/>
            <a:cxnLst/>
            <a:rect l="l" t="t" r="r" b="b"/>
            <a:pathLst>
              <a:path w="73795" h="56770" extrusionOk="0">
                <a:moveTo>
                  <a:pt x="29956" y="0"/>
                </a:moveTo>
                <a:cubicBezTo>
                  <a:pt x="23283" y="0"/>
                  <a:pt x="16241" y="1492"/>
                  <a:pt x="9169" y="5295"/>
                </a:cubicBezTo>
                <a:cubicBezTo>
                  <a:pt x="1" y="10219"/>
                  <a:pt x="1200" y="20947"/>
                  <a:pt x="9063" y="23951"/>
                </a:cubicBezTo>
                <a:cubicBezTo>
                  <a:pt x="21373" y="28652"/>
                  <a:pt x="26265" y="32461"/>
                  <a:pt x="31953" y="40133"/>
                </a:cubicBezTo>
                <a:cubicBezTo>
                  <a:pt x="38861" y="49451"/>
                  <a:pt x="42076" y="56327"/>
                  <a:pt x="52592" y="56762"/>
                </a:cubicBezTo>
                <a:cubicBezTo>
                  <a:pt x="52717" y="56767"/>
                  <a:pt x="52843" y="56770"/>
                  <a:pt x="52969" y="56770"/>
                </a:cubicBezTo>
                <a:cubicBezTo>
                  <a:pt x="61326" y="56770"/>
                  <a:pt x="73795" y="45763"/>
                  <a:pt x="68903" y="28609"/>
                </a:cubicBezTo>
                <a:cubicBezTo>
                  <a:pt x="64467" y="13020"/>
                  <a:pt x="51446" y="3820"/>
                  <a:pt x="41270" y="1379"/>
                </a:cubicBezTo>
                <a:cubicBezTo>
                  <a:pt x="37672" y="515"/>
                  <a:pt x="33878" y="0"/>
                  <a:pt x="299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0"/>
          <p:cNvSpPr txBox="1">
            <a:spLocks noGrp="1"/>
          </p:cNvSpPr>
          <p:nvPr>
            <p:ph type="title"/>
          </p:nvPr>
        </p:nvSpPr>
        <p:spPr>
          <a:xfrm>
            <a:off x="716250" y="540608"/>
            <a:ext cx="3871200" cy="5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History</a:t>
            </a:r>
            <a:endParaRPr dirty="0"/>
          </a:p>
        </p:txBody>
      </p:sp>
      <p:sp>
        <p:nvSpPr>
          <p:cNvPr id="544" name="Google Shape;544;p50"/>
          <p:cNvSpPr txBox="1"/>
          <p:nvPr/>
        </p:nvSpPr>
        <p:spPr>
          <a:xfrm>
            <a:off x="4245998" y="533574"/>
            <a:ext cx="1018352" cy="54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chemeClr val="dk1"/>
                </a:solidFill>
                <a:latin typeface="Palanquin SemiBold"/>
                <a:ea typeface="Palanquin SemiBold"/>
                <a:cs typeface="Palanquin SemiBold"/>
                <a:sym typeface="Palanquin SemiBold"/>
              </a:rPr>
              <a:t>2400BC</a:t>
            </a:r>
            <a:endParaRPr sz="1800" dirty="0">
              <a:solidFill>
                <a:schemeClr val="dk1"/>
              </a:solidFill>
              <a:latin typeface="Palanquin SemiBold"/>
              <a:ea typeface="Palanquin SemiBold"/>
              <a:cs typeface="Palanquin SemiBold"/>
              <a:sym typeface="Palanquin SemiBold"/>
            </a:endParaRPr>
          </a:p>
        </p:txBody>
      </p:sp>
      <p:sp>
        <p:nvSpPr>
          <p:cNvPr id="545" name="Google Shape;545;p50"/>
          <p:cNvSpPr txBox="1">
            <a:spLocks noGrp="1"/>
          </p:cNvSpPr>
          <p:nvPr>
            <p:ph type="subTitle" idx="4294967295"/>
          </p:nvPr>
        </p:nvSpPr>
        <p:spPr>
          <a:xfrm>
            <a:off x="4062301" y="1085826"/>
            <a:ext cx="1373100" cy="885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dirty="0"/>
              <a:t>First known bond in history (Nippur, Mesopotamia)</a:t>
            </a:r>
            <a:endParaRPr sz="1400" dirty="0"/>
          </a:p>
        </p:txBody>
      </p:sp>
      <p:sp>
        <p:nvSpPr>
          <p:cNvPr id="546" name="Google Shape;546;p50"/>
          <p:cNvSpPr txBox="1"/>
          <p:nvPr/>
        </p:nvSpPr>
        <p:spPr>
          <a:xfrm>
            <a:off x="4364851" y="2590325"/>
            <a:ext cx="768000" cy="31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dirty="0">
                <a:solidFill>
                  <a:schemeClr val="dk1"/>
                </a:solidFill>
                <a:latin typeface="Palanquin SemiBold"/>
                <a:ea typeface="Palanquin SemiBold"/>
                <a:cs typeface="Palanquin SemiBold"/>
                <a:sym typeface="Palanquin SemiBold"/>
              </a:rPr>
              <a:t>1200</a:t>
            </a:r>
            <a:endParaRPr sz="1900" dirty="0">
              <a:solidFill>
                <a:schemeClr val="dk1"/>
              </a:solidFill>
              <a:latin typeface="Palanquin SemiBold"/>
              <a:ea typeface="Palanquin SemiBold"/>
              <a:cs typeface="Palanquin SemiBold"/>
              <a:sym typeface="Palanquin SemiBold"/>
            </a:endParaRPr>
          </a:p>
        </p:txBody>
      </p:sp>
      <p:sp>
        <p:nvSpPr>
          <p:cNvPr id="547" name="Google Shape;547;p50"/>
          <p:cNvSpPr txBox="1"/>
          <p:nvPr/>
        </p:nvSpPr>
        <p:spPr>
          <a:xfrm>
            <a:off x="7005527" y="2590325"/>
            <a:ext cx="768000" cy="31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dirty="0">
                <a:solidFill>
                  <a:schemeClr val="dk1"/>
                </a:solidFill>
                <a:latin typeface="Palanquin SemiBold"/>
                <a:ea typeface="Palanquin SemiBold"/>
                <a:cs typeface="Palanquin SemiBold"/>
                <a:sym typeface="Palanquin SemiBold"/>
              </a:rPr>
              <a:t>1693</a:t>
            </a:r>
            <a:endParaRPr sz="1900" dirty="0">
              <a:solidFill>
                <a:schemeClr val="dk1"/>
              </a:solidFill>
              <a:latin typeface="Palanquin SemiBold"/>
              <a:ea typeface="Palanquin SemiBold"/>
              <a:cs typeface="Palanquin SemiBold"/>
              <a:sym typeface="Palanquin SemiBold"/>
            </a:endParaRPr>
          </a:p>
        </p:txBody>
      </p:sp>
      <p:sp>
        <p:nvSpPr>
          <p:cNvPr id="548" name="Google Shape;548;p50"/>
          <p:cNvSpPr txBox="1">
            <a:spLocks noGrp="1"/>
          </p:cNvSpPr>
          <p:nvPr>
            <p:ph type="subTitle" idx="4294967295"/>
          </p:nvPr>
        </p:nvSpPr>
        <p:spPr>
          <a:xfrm>
            <a:off x="4062301" y="3333400"/>
            <a:ext cx="1373100" cy="885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sz="1400" dirty="0"/>
              <a:t>Venice’s city-state govt. issued war bonds</a:t>
            </a:r>
            <a:endParaRPr sz="1400" dirty="0"/>
          </a:p>
        </p:txBody>
      </p:sp>
      <p:sp>
        <p:nvSpPr>
          <p:cNvPr id="549" name="Google Shape;549;p50"/>
          <p:cNvSpPr txBox="1">
            <a:spLocks noGrp="1"/>
          </p:cNvSpPr>
          <p:nvPr>
            <p:ph type="subTitle" idx="4294967295"/>
          </p:nvPr>
        </p:nvSpPr>
        <p:spPr>
          <a:xfrm>
            <a:off x="6695026" y="3333400"/>
            <a:ext cx="1373100" cy="885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IN" sz="1400" dirty="0"/>
              <a:t>USA issued first Sovereign Treasury</a:t>
            </a:r>
          </a:p>
        </p:txBody>
      </p:sp>
      <p:cxnSp>
        <p:nvCxnSpPr>
          <p:cNvPr id="550" name="Google Shape;550;p50"/>
          <p:cNvCxnSpPr>
            <a:cxnSpLocks/>
            <a:endCxn id="544" idx="0"/>
          </p:cNvCxnSpPr>
          <p:nvPr/>
        </p:nvCxnSpPr>
        <p:spPr>
          <a:xfrm>
            <a:off x="4748851" y="-125"/>
            <a:ext cx="6323" cy="533699"/>
          </a:xfrm>
          <a:prstGeom prst="straightConnector1">
            <a:avLst/>
          </a:prstGeom>
          <a:noFill/>
          <a:ln w="19050" cap="flat" cmpd="sng">
            <a:solidFill>
              <a:schemeClr val="dk1"/>
            </a:solidFill>
            <a:prstDash val="solid"/>
            <a:round/>
            <a:headEnd type="none" w="med" len="med"/>
            <a:tailEnd type="none" w="med" len="med"/>
          </a:ln>
        </p:spPr>
      </p:cxnSp>
      <p:cxnSp>
        <p:nvCxnSpPr>
          <p:cNvPr id="551" name="Google Shape;551;p50"/>
          <p:cNvCxnSpPr>
            <a:endCxn id="546" idx="0"/>
          </p:cNvCxnSpPr>
          <p:nvPr/>
        </p:nvCxnSpPr>
        <p:spPr>
          <a:xfrm>
            <a:off x="4748851" y="2035925"/>
            <a:ext cx="0" cy="554400"/>
          </a:xfrm>
          <a:prstGeom prst="straightConnector1">
            <a:avLst/>
          </a:prstGeom>
          <a:noFill/>
          <a:ln w="19050" cap="flat" cmpd="sng">
            <a:solidFill>
              <a:schemeClr val="dk1"/>
            </a:solidFill>
            <a:prstDash val="solid"/>
            <a:round/>
            <a:headEnd type="none" w="med" len="med"/>
            <a:tailEnd type="none" w="med" len="med"/>
          </a:ln>
        </p:spPr>
      </p:cxnSp>
      <p:cxnSp>
        <p:nvCxnSpPr>
          <p:cNvPr id="552" name="Google Shape;552;p50"/>
          <p:cNvCxnSpPr/>
          <p:nvPr/>
        </p:nvCxnSpPr>
        <p:spPr>
          <a:xfrm>
            <a:off x="5264350" y="2798050"/>
            <a:ext cx="1585500" cy="0"/>
          </a:xfrm>
          <a:prstGeom prst="straightConnector1">
            <a:avLst/>
          </a:prstGeom>
          <a:noFill/>
          <a:ln w="19050" cap="flat" cmpd="sng">
            <a:solidFill>
              <a:schemeClr val="dk1"/>
            </a:solidFill>
            <a:prstDash val="solid"/>
            <a:round/>
            <a:headEnd type="none" w="med" len="med"/>
            <a:tailEnd type="none" w="med" len="med"/>
          </a:ln>
        </p:spPr>
      </p:cxnSp>
      <p:cxnSp>
        <p:nvCxnSpPr>
          <p:cNvPr id="553" name="Google Shape;553;p50"/>
          <p:cNvCxnSpPr/>
          <p:nvPr/>
        </p:nvCxnSpPr>
        <p:spPr>
          <a:xfrm>
            <a:off x="7913263" y="2798048"/>
            <a:ext cx="15693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7"/>
        <p:cNvGrpSpPr/>
        <p:nvPr/>
      </p:nvGrpSpPr>
      <p:grpSpPr>
        <a:xfrm>
          <a:off x="0" y="0"/>
          <a:ext cx="0" cy="0"/>
          <a:chOff x="0" y="0"/>
          <a:chExt cx="0" cy="0"/>
        </a:xfrm>
      </p:grpSpPr>
      <p:sp>
        <p:nvSpPr>
          <p:cNvPr id="558" name="Google Shape;558;p51"/>
          <p:cNvSpPr/>
          <p:nvPr/>
        </p:nvSpPr>
        <p:spPr>
          <a:xfrm rot="2700000">
            <a:off x="3886038" y="2383476"/>
            <a:ext cx="1140350" cy="872749"/>
          </a:xfrm>
          <a:custGeom>
            <a:avLst/>
            <a:gdLst/>
            <a:ahLst/>
            <a:cxnLst/>
            <a:rect l="l" t="t" r="r" b="b"/>
            <a:pathLst>
              <a:path w="89694" h="73577" extrusionOk="0">
                <a:moveTo>
                  <a:pt x="54766" y="0"/>
                </a:moveTo>
                <a:cubicBezTo>
                  <a:pt x="45488" y="0"/>
                  <a:pt x="36180" y="4627"/>
                  <a:pt x="33451" y="13658"/>
                </a:cubicBezTo>
                <a:cubicBezTo>
                  <a:pt x="30210" y="24362"/>
                  <a:pt x="25825" y="36843"/>
                  <a:pt x="13722" y="36843"/>
                </a:cubicBezTo>
                <a:cubicBezTo>
                  <a:pt x="13382" y="36843"/>
                  <a:pt x="13036" y="36833"/>
                  <a:pt x="12684" y="36813"/>
                </a:cubicBezTo>
                <a:cubicBezTo>
                  <a:pt x="12387" y="36796"/>
                  <a:pt x="12100" y="36788"/>
                  <a:pt x="11821" y="36788"/>
                </a:cubicBezTo>
                <a:cubicBezTo>
                  <a:pt x="0" y="36788"/>
                  <a:pt x="4674" y="51707"/>
                  <a:pt x="9713" y="58715"/>
                </a:cubicBezTo>
                <a:cubicBezTo>
                  <a:pt x="13822" y="64422"/>
                  <a:pt x="23742" y="73576"/>
                  <a:pt x="39807" y="73576"/>
                </a:cubicBezTo>
                <a:cubicBezTo>
                  <a:pt x="43908" y="73576"/>
                  <a:pt x="48409" y="72979"/>
                  <a:pt x="53317" y="71577"/>
                </a:cubicBezTo>
                <a:cubicBezTo>
                  <a:pt x="72842" y="66006"/>
                  <a:pt x="89693" y="45758"/>
                  <a:pt x="82690" y="23081"/>
                </a:cubicBezTo>
                <a:cubicBezTo>
                  <a:pt x="78594" y="9848"/>
                  <a:pt x="69881" y="2717"/>
                  <a:pt x="60745" y="659"/>
                </a:cubicBezTo>
                <a:cubicBezTo>
                  <a:pt x="58799" y="219"/>
                  <a:pt x="56783" y="0"/>
                  <a:pt x="547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1"/>
          <p:cNvSpPr/>
          <p:nvPr/>
        </p:nvSpPr>
        <p:spPr>
          <a:xfrm rot="-1817486">
            <a:off x="1160433" y="2377312"/>
            <a:ext cx="1348182" cy="1037147"/>
          </a:xfrm>
          <a:custGeom>
            <a:avLst/>
            <a:gdLst/>
            <a:ahLst/>
            <a:cxnLst/>
            <a:rect l="l" t="t" r="r" b="b"/>
            <a:pathLst>
              <a:path w="73795" h="56770" extrusionOk="0">
                <a:moveTo>
                  <a:pt x="29956" y="0"/>
                </a:moveTo>
                <a:cubicBezTo>
                  <a:pt x="23283" y="0"/>
                  <a:pt x="16241" y="1492"/>
                  <a:pt x="9169" y="5295"/>
                </a:cubicBezTo>
                <a:cubicBezTo>
                  <a:pt x="1" y="10219"/>
                  <a:pt x="1200" y="20947"/>
                  <a:pt x="9063" y="23951"/>
                </a:cubicBezTo>
                <a:cubicBezTo>
                  <a:pt x="21373" y="28652"/>
                  <a:pt x="26265" y="32461"/>
                  <a:pt x="31953" y="40133"/>
                </a:cubicBezTo>
                <a:cubicBezTo>
                  <a:pt x="38861" y="49451"/>
                  <a:pt x="42076" y="56327"/>
                  <a:pt x="52592" y="56762"/>
                </a:cubicBezTo>
                <a:cubicBezTo>
                  <a:pt x="52717" y="56767"/>
                  <a:pt x="52843" y="56770"/>
                  <a:pt x="52969" y="56770"/>
                </a:cubicBezTo>
                <a:cubicBezTo>
                  <a:pt x="61326" y="56770"/>
                  <a:pt x="73795" y="45763"/>
                  <a:pt x="68903" y="28609"/>
                </a:cubicBezTo>
                <a:cubicBezTo>
                  <a:pt x="64467" y="13020"/>
                  <a:pt x="51446" y="3820"/>
                  <a:pt x="41270" y="1379"/>
                </a:cubicBezTo>
                <a:cubicBezTo>
                  <a:pt x="37672" y="515"/>
                  <a:pt x="33878" y="0"/>
                  <a:pt x="299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1"/>
          <p:cNvSpPr txBox="1">
            <a:spLocks noGrp="1"/>
          </p:cNvSpPr>
          <p:nvPr>
            <p:ph type="title"/>
          </p:nvPr>
        </p:nvSpPr>
        <p:spPr>
          <a:xfrm>
            <a:off x="716250" y="540808"/>
            <a:ext cx="3855900" cy="5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History</a:t>
            </a:r>
            <a:endParaRPr dirty="0"/>
          </a:p>
        </p:txBody>
      </p:sp>
      <p:sp>
        <p:nvSpPr>
          <p:cNvPr id="561" name="Google Shape;561;p51"/>
          <p:cNvSpPr txBox="1">
            <a:spLocks noGrp="1"/>
          </p:cNvSpPr>
          <p:nvPr>
            <p:ph type="subTitle" idx="4294967295"/>
          </p:nvPr>
        </p:nvSpPr>
        <p:spPr>
          <a:xfrm>
            <a:off x="3885450" y="1310775"/>
            <a:ext cx="1373100" cy="6201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And still going strong!</a:t>
            </a:r>
            <a:endParaRPr sz="1400">
              <a:solidFill>
                <a:schemeClr val="dk1"/>
              </a:solidFill>
            </a:endParaRPr>
          </a:p>
        </p:txBody>
      </p:sp>
      <p:sp>
        <p:nvSpPr>
          <p:cNvPr id="562" name="Google Shape;562;p51"/>
          <p:cNvSpPr txBox="1">
            <a:spLocks noGrp="1"/>
          </p:cNvSpPr>
          <p:nvPr>
            <p:ph type="subTitle" idx="4294967295"/>
          </p:nvPr>
        </p:nvSpPr>
        <p:spPr>
          <a:xfrm>
            <a:off x="1101951" y="3333400"/>
            <a:ext cx="1373100" cy="885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dirty="0"/>
              <a:t>Companies were allowed to issued corporate bonds</a:t>
            </a:r>
            <a:endParaRPr sz="1400" dirty="0"/>
          </a:p>
        </p:txBody>
      </p:sp>
      <p:sp>
        <p:nvSpPr>
          <p:cNvPr id="563" name="Google Shape;563;p51"/>
          <p:cNvSpPr txBox="1">
            <a:spLocks noGrp="1"/>
          </p:cNvSpPr>
          <p:nvPr>
            <p:ph type="subTitle" idx="4294967295"/>
          </p:nvPr>
        </p:nvSpPr>
        <p:spPr>
          <a:xfrm>
            <a:off x="3885451" y="3333400"/>
            <a:ext cx="1373100" cy="885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sz="1400" dirty="0"/>
              <a:t>Marco (DeFi platform) </a:t>
            </a:r>
            <a:endParaRPr sz="1400" dirty="0"/>
          </a:p>
        </p:txBody>
      </p:sp>
      <p:sp>
        <p:nvSpPr>
          <p:cNvPr id="564" name="Google Shape;564;p51"/>
          <p:cNvSpPr txBox="1"/>
          <p:nvPr/>
        </p:nvSpPr>
        <p:spPr>
          <a:xfrm>
            <a:off x="1404501" y="2590325"/>
            <a:ext cx="803424" cy="31529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dirty="0">
                <a:solidFill>
                  <a:schemeClr val="dk1"/>
                </a:solidFill>
                <a:latin typeface="Palanquin SemiBold"/>
                <a:ea typeface="Palanquin SemiBold"/>
                <a:cs typeface="Palanquin SemiBold"/>
                <a:sym typeface="Palanquin SemiBold"/>
              </a:rPr>
              <a:t>1970s</a:t>
            </a:r>
            <a:endParaRPr sz="1900" dirty="0">
              <a:solidFill>
                <a:schemeClr val="dk1"/>
              </a:solidFill>
              <a:latin typeface="Palanquin SemiBold"/>
              <a:ea typeface="Palanquin SemiBold"/>
              <a:cs typeface="Palanquin SemiBold"/>
              <a:sym typeface="Palanquin SemiBold"/>
            </a:endParaRPr>
          </a:p>
        </p:txBody>
      </p:sp>
      <p:sp>
        <p:nvSpPr>
          <p:cNvPr id="565" name="Google Shape;565;p51"/>
          <p:cNvSpPr txBox="1"/>
          <p:nvPr/>
        </p:nvSpPr>
        <p:spPr>
          <a:xfrm>
            <a:off x="4188001" y="2590325"/>
            <a:ext cx="768000" cy="31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dirty="0">
                <a:solidFill>
                  <a:schemeClr val="dk1"/>
                </a:solidFill>
                <a:latin typeface="Palanquin SemiBold"/>
                <a:ea typeface="Palanquin SemiBold"/>
                <a:cs typeface="Palanquin SemiBold"/>
                <a:sym typeface="Palanquin SemiBold"/>
              </a:rPr>
              <a:t>2022</a:t>
            </a:r>
            <a:endParaRPr sz="1900" dirty="0">
              <a:solidFill>
                <a:schemeClr val="dk1"/>
              </a:solidFill>
              <a:latin typeface="Palanquin SemiBold"/>
              <a:ea typeface="Palanquin SemiBold"/>
              <a:cs typeface="Palanquin SemiBold"/>
              <a:sym typeface="Palanquin SemiBold"/>
            </a:endParaRPr>
          </a:p>
        </p:txBody>
      </p:sp>
      <p:cxnSp>
        <p:nvCxnSpPr>
          <p:cNvPr id="566" name="Google Shape;566;p51"/>
          <p:cNvCxnSpPr/>
          <p:nvPr/>
        </p:nvCxnSpPr>
        <p:spPr>
          <a:xfrm>
            <a:off x="-219387" y="2798048"/>
            <a:ext cx="1569300" cy="0"/>
          </a:xfrm>
          <a:prstGeom prst="straightConnector1">
            <a:avLst/>
          </a:prstGeom>
          <a:noFill/>
          <a:ln w="19050" cap="flat" cmpd="sng">
            <a:solidFill>
              <a:schemeClr val="dk1"/>
            </a:solidFill>
            <a:prstDash val="solid"/>
            <a:round/>
            <a:headEnd type="none" w="med" len="med"/>
            <a:tailEnd type="none" w="med" len="med"/>
          </a:ln>
        </p:spPr>
      </p:cxnSp>
      <p:cxnSp>
        <p:nvCxnSpPr>
          <p:cNvPr id="567" name="Google Shape;567;p51"/>
          <p:cNvCxnSpPr/>
          <p:nvPr/>
        </p:nvCxnSpPr>
        <p:spPr>
          <a:xfrm>
            <a:off x="2413313" y="2798048"/>
            <a:ext cx="1569300" cy="0"/>
          </a:xfrm>
          <a:prstGeom prst="straightConnector1">
            <a:avLst/>
          </a:prstGeom>
          <a:noFill/>
          <a:ln w="19050" cap="flat" cmpd="sng">
            <a:solidFill>
              <a:schemeClr val="dk1"/>
            </a:solidFill>
            <a:prstDash val="solid"/>
            <a:round/>
            <a:headEnd type="none" w="med" len="med"/>
            <a:tailEnd type="none" w="med" len="med"/>
          </a:ln>
        </p:spPr>
      </p:cxnSp>
      <p:cxnSp>
        <p:nvCxnSpPr>
          <p:cNvPr id="568" name="Google Shape;568;p51"/>
          <p:cNvCxnSpPr/>
          <p:nvPr/>
        </p:nvCxnSpPr>
        <p:spPr>
          <a:xfrm>
            <a:off x="4572001" y="2035925"/>
            <a:ext cx="0" cy="5544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pic>
        <p:nvPicPr>
          <p:cNvPr id="573" name="Google Shape;573;p52"/>
          <p:cNvPicPr preferRelativeResize="0"/>
          <p:nvPr/>
        </p:nvPicPr>
        <p:blipFill rotWithShape="1">
          <a:blip r:embed="rId3">
            <a:alphaModFix/>
          </a:blip>
          <a:srcRect l="8340" t="11080" b="16403"/>
          <a:stretch/>
        </p:blipFill>
        <p:spPr>
          <a:xfrm>
            <a:off x="1549475" y="1455425"/>
            <a:ext cx="3975226" cy="3144874"/>
          </a:xfrm>
          <a:prstGeom prst="rect">
            <a:avLst/>
          </a:prstGeom>
          <a:noFill/>
          <a:ln>
            <a:noFill/>
          </a:ln>
        </p:spPr>
      </p:pic>
      <p:sp>
        <p:nvSpPr>
          <p:cNvPr id="574" name="Google Shape;574;p52"/>
          <p:cNvSpPr txBox="1">
            <a:spLocks noGrp="1"/>
          </p:cNvSpPr>
          <p:nvPr>
            <p:ph type="title"/>
          </p:nvPr>
        </p:nvSpPr>
        <p:spPr>
          <a:xfrm>
            <a:off x="716259" y="543200"/>
            <a:ext cx="3627000" cy="5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philosophy</a:t>
            </a:r>
            <a:endParaRPr/>
          </a:p>
        </p:txBody>
      </p:sp>
      <p:sp>
        <p:nvSpPr>
          <p:cNvPr id="575" name="Google Shape;575;p52"/>
          <p:cNvSpPr txBox="1">
            <a:spLocks noGrp="1"/>
          </p:cNvSpPr>
          <p:nvPr>
            <p:ph type="subTitle" idx="1"/>
          </p:nvPr>
        </p:nvSpPr>
        <p:spPr>
          <a:xfrm>
            <a:off x="6370125" y="1000592"/>
            <a:ext cx="2021400" cy="31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Mission</a:t>
            </a:r>
            <a:endParaRPr/>
          </a:p>
        </p:txBody>
      </p:sp>
      <p:sp>
        <p:nvSpPr>
          <p:cNvPr id="576" name="Google Shape;576;p52"/>
          <p:cNvSpPr txBox="1">
            <a:spLocks noGrp="1"/>
          </p:cNvSpPr>
          <p:nvPr>
            <p:ph type="subTitle" idx="2"/>
          </p:nvPr>
        </p:nvSpPr>
        <p:spPr>
          <a:xfrm>
            <a:off x="6370125" y="1087400"/>
            <a:ext cx="2870421" cy="976222"/>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None/>
            </a:pPr>
            <a:r>
              <a:rPr lang="en-US" dirty="0"/>
              <a:t>We promote the adoption of blockchain technologies to democratize the bond market.</a:t>
            </a:r>
            <a:endParaRPr dirty="0"/>
          </a:p>
        </p:txBody>
      </p:sp>
      <p:sp>
        <p:nvSpPr>
          <p:cNvPr id="577" name="Google Shape;577;p52"/>
          <p:cNvSpPr txBox="1">
            <a:spLocks noGrp="1"/>
          </p:cNvSpPr>
          <p:nvPr>
            <p:ph type="subTitle" idx="3"/>
          </p:nvPr>
        </p:nvSpPr>
        <p:spPr>
          <a:xfrm>
            <a:off x="6370125" y="2242293"/>
            <a:ext cx="2020800" cy="31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Vision</a:t>
            </a:r>
            <a:endParaRPr/>
          </a:p>
        </p:txBody>
      </p:sp>
      <p:sp>
        <p:nvSpPr>
          <p:cNvPr id="578" name="Google Shape;578;p52"/>
          <p:cNvSpPr txBox="1">
            <a:spLocks noGrp="1"/>
          </p:cNvSpPr>
          <p:nvPr>
            <p:ph type="subTitle" idx="4"/>
          </p:nvPr>
        </p:nvSpPr>
        <p:spPr>
          <a:xfrm>
            <a:off x="6370125" y="2532986"/>
            <a:ext cx="2431969" cy="97622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We promote efficient, effective and responsive function of financial system.</a:t>
            </a:r>
            <a:endParaRPr dirty="0"/>
          </a:p>
        </p:txBody>
      </p:sp>
      <p:sp>
        <p:nvSpPr>
          <p:cNvPr id="579" name="Google Shape;579;p52"/>
          <p:cNvSpPr txBox="1">
            <a:spLocks noGrp="1"/>
          </p:cNvSpPr>
          <p:nvPr>
            <p:ph type="subTitle" idx="5"/>
          </p:nvPr>
        </p:nvSpPr>
        <p:spPr>
          <a:xfrm>
            <a:off x="6370125" y="3483999"/>
            <a:ext cx="2020800" cy="31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Values</a:t>
            </a:r>
            <a:endParaRPr/>
          </a:p>
        </p:txBody>
      </p:sp>
      <p:sp>
        <p:nvSpPr>
          <p:cNvPr id="580" name="Google Shape;580;p52"/>
          <p:cNvSpPr txBox="1">
            <a:spLocks noGrp="1"/>
          </p:cNvSpPr>
          <p:nvPr>
            <p:ph type="subTitle" idx="6"/>
          </p:nvPr>
        </p:nvSpPr>
        <p:spPr>
          <a:xfrm>
            <a:off x="6371154" y="3758552"/>
            <a:ext cx="2324080" cy="97622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We values innovation,Enthusiansm and capabilities of our global blockchain community.</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pic>
        <p:nvPicPr>
          <p:cNvPr id="689" name="Google Shape;689;p57"/>
          <p:cNvPicPr preferRelativeResize="0"/>
          <p:nvPr/>
        </p:nvPicPr>
        <p:blipFill rotWithShape="1">
          <a:blip r:embed="rId3">
            <a:alphaModFix/>
          </a:blip>
          <a:srcRect l="3879" t="12724" r="4620" b="12732"/>
          <a:stretch/>
        </p:blipFill>
        <p:spPr>
          <a:xfrm>
            <a:off x="870296" y="1850691"/>
            <a:ext cx="2910889" cy="2591344"/>
          </a:xfrm>
          <a:prstGeom prst="rect">
            <a:avLst/>
          </a:prstGeom>
          <a:noFill/>
          <a:ln>
            <a:noFill/>
          </a:ln>
        </p:spPr>
      </p:pic>
      <p:sp>
        <p:nvSpPr>
          <p:cNvPr id="690" name="Google Shape;690;p57"/>
          <p:cNvSpPr txBox="1">
            <a:spLocks noGrp="1"/>
          </p:cNvSpPr>
          <p:nvPr>
            <p:ph type="title"/>
          </p:nvPr>
        </p:nvSpPr>
        <p:spPr>
          <a:xfrm>
            <a:off x="870296" y="938197"/>
            <a:ext cx="3039853" cy="433403"/>
          </a:xfrm>
          <a:prstGeom prst="rect">
            <a:avLst/>
          </a:prstGeom>
        </p:spPr>
        <p:txBody>
          <a:bodyPr spcFirstLastPara="1" wrap="square" lIns="182875" tIns="91425" rIns="91425" bIns="91425" anchor="t" anchorCtr="0">
            <a:noAutofit/>
          </a:bodyPr>
          <a:lstStyle/>
          <a:p>
            <a:pPr marL="0" lvl="0" indent="0" algn="l" rtl="0">
              <a:spcBef>
                <a:spcPts val="0"/>
              </a:spcBef>
              <a:spcAft>
                <a:spcPts val="0"/>
              </a:spcAft>
              <a:buNone/>
            </a:pPr>
            <a:r>
              <a:rPr lang="en" sz="3400" dirty="0"/>
              <a:t>Business Plan</a:t>
            </a:r>
            <a:endParaRPr sz="3400" dirty="0"/>
          </a:p>
        </p:txBody>
      </p:sp>
      <p:sp>
        <p:nvSpPr>
          <p:cNvPr id="691" name="Google Shape;691;p57"/>
          <p:cNvSpPr txBox="1">
            <a:spLocks noGrp="1"/>
          </p:cNvSpPr>
          <p:nvPr>
            <p:ph type="subTitle" idx="1"/>
          </p:nvPr>
        </p:nvSpPr>
        <p:spPr>
          <a:xfrm>
            <a:off x="4572000" y="1510938"/>
            <a:ext cx="3279600" cy="30861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Marco can issue a bond and keep its ledger on the blockchain.</a:t>
            </a:r>
            <a:endParaRPr dirty="0"/>
          </a:p>
          <a:p>
            <a:pPr marL="457200" lvl="0" indent="-317500" algn="l" rtl="0">
              <a:spcBef>
                <a:spcPts val="0"/>
              </a:spcBef>
              <a:spcAft>
                <a:spcPts val="0"/>
              </a:spcAft>
              <a:buSzPts val="1400"/>
              <a:buChar char="●"/>
            </a:pPr>
            <a:r>
              <a:rPr lang="en-US" dirty="0"/>
              <a:t>Users can also verify the bond details using a unique bond ID which would be automatically generated by the platform.</a:t>
            </a:r>
            <a:endParaRPr dirty="0"/>
          </a:p>
          <a:p>
            <a:pPr marL="457200" lvl="0" indent="-317500" algn="l" rtl="0">
              <a:spcBef>
                <a:spcPts val="0"/>
              </a:spcBef>
              <a:spcAft>
                <a:spcPts val="0"/>
              </a:spcAft>
              <a:buSzPts val="1400"/>
              <a:buChar char="●"/>
            </a:pPr>
            <a:r>
              <a:rPr lang="en-US" dirty="0"/>
              <a:t>Any case of dishonest conduct will revoke the credentials.</a:t>
            </a:r>
          </a:p>
          <a:p>
            <a:pPr marL="139700" lvl="0" indent="0" algn="l" rtl="0">
              <a:spcBef>
                <a:spcPts val="0"/>
              </a:spcBef>
              <a:spcAft>
                <a:spcPts val="0"/>
              </a:spcAft>
              <a:buSzPts val="1400"/>
              <a:buNone/>
            </a:pPr>
            <a:endParaRPr lang="en-US" dirty="0"/>
          </a:p>
          <a:p>
            <a:pPr marL="457200" lvl="0" indent="-317500" algn="l" rtl="0">
              <a:spcBef>
                <a:spcPts val="0"/>
              </a:spcBef>
              <a:spcAft>
                <a:spcPts val="0"/>
              </a:spcAft>
              <a:buSzPts val="1400"/>
              <a:buChar char="●"/>
            </a:pPr>
            <a:endParaRPr lang="en" dirty="0"/>
          </a:p>
        </p:txBody>
      </p:sp>
    </p:spTree>
  </p:cSld>
  <p:clrMapOvr>
    <a:masterClrMapping/>
  </p:clrMapOvr>
</p:sld>
</file>

<file path=ppt/theme/theme1.xml><?xml version="1.0" encoding="utf-8"?>
<a:theme xmlns:a="http://schemas.openxmlformats.org/drawingml/2006/main" name="Investment Fund Company Profile by Slidesgo">
  <a:themeElements>
    <a:clrScheme name="Simple Light">
      <a:dk1>
        <a:srgbClr val="2A2828"/>
      </a:dk1>
      <a:lt1>
        <a:srgbClr val="FFFFFF"/>
      </a:lt1>
      <a:dk2>
        <a:srgbClr val="FFA8A1"/>
      </a:dk2>
      <a:lt2>
        <a:srgbClr val="FEF4EA"/>
      </a:lt2>
      <a:accent1>
        <a:srgbClr val="FFD8B1"/>
      </a:accent1>
      <a:accent2>
        <a:srgbClr val="CAD5D7"/>
      </a:accent2>
      <a:accent3>
        <a:srgbClr val="212121"/>
      </a:accent3>
      <a:accent4>
        <a:srgbClr val="FFD8B1"/>
      </a:accent4>
      <a:accent5>
        <a:srgbClr val="FFA8A1"/>
      </a:accent5>
      <a:accent6>
        <a:srgbClr val="FEF4EA"/>
      </a:accent6>
      <a:hlink>
        <a:srgbClr val="30343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1114</Words>
  <Application>Microsoft Office PowerPoint</Application>
  <PresentationFormat>On-screen Show (16:9)</PresentationFormat>
  <Paragraphs>94</Paragraphs>
  <Slides>14</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Palanquin SemiBold</vt:lpstr>
      <vt:lpstr>Lato</vt:lpstr>
      <vt:lpstr>SourceSansPro</vt:lpstr>
      <vt:lpstr>Muli</vt:lpstr>
      <vt:lpstr>Playfair Display</vt:lpstr>
      <vt:lpstr>Investment Fund Company Profile by Slidesgo</vt:lpstr>
      <vt:lpstr>WHAT IS MARCO ?</vt:lpstr>
      <vt:lpstr>Problem Statement</vt:lpstr>
      <vt:lpstr>WHY TRADITIONAL BONDs LACK IN SECURITY?</vt:lpstr>
      <vt:lpstr>PowerPoint Presentation</vt:lpstr>
      <vt:lpstr>Can Blockchain benefits financial industries?</vt:lpstr>
      <vt:lpstr>History</vt:lpstr>
      <vt:lpstr>History</vt:lpstr>
      <vt:lpstr>Our philosophy</vt:lpstr>
      <vt:lpstr>Business Plan</vt:lpstr>
      <vt:lpstr>PowerPoint Presentation</vt:lpstr>
      <vt:lpstr>PowerPoint Presentation</vt:lpstr>
      <vt:lpstr>Future Prospects</vt:lpstr>
      <vt:lpstr>The financial services industry stands to benefit tremendously from the growth of blockchain given the technology’s many financial services applications. As cyber threats to the industry continue to evolve in complexity and intensity, emerging technologies, such as permissioned blockchains, can contribute to the important goals of reducing cybersecurity risk and adequately protecting consumers’ financial information and the integrity of the global financial system.  Permissioned blockchains offer significant cybersecurity capabilities, share some of the same cyber risks that affect other IT systems, and have unique characteristics, all of which merit further consideration and evaluation by governments and industry.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MARCO ?</dc:title>
  <cp:lastModifiedBy>Pranjal Paira [B.Tech - Data Science and Engineering - 2020]</cp:lastModifiedBy>
  <cp:revision>3</cp:revision>
  <dcterms:modified xsi:type="dcterms:W3CDTF">2022-10-01T01:31:18Z</dcterms:modified>
</cp:coreProperties>
</file>